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3" r:id="rId23"/>
    <p:sldId id="259" r:id="rId24"/>
    <p:sldId id="281" r:id="rId25"/>
    <p:sldId id="282" r:id="rId26"/>
  </p:sldIdLst>
  <p:sldSz cx="9144000" cy="5143500" type="screen16x9"/>
  <p:notesSz cx="6858000" cy="9144000"/>
  <p:custDataLst>
    <p:tags r:id="rId29"/>
  </p:custDataLst>
  <p:defaultText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699" autoAdjust="0"/>
    <p:restoredTop sz="86395" autoAdjust="0"/>
  </p:normalViewPr>
  <p:slideViewPr>
    <p:cSldViewPr snapToGrid="0" snapToObjects="1" showGuides="1">
      <p:cViewPr varScale="1">
        <p:scale>
          <a:sx n="149" d="100"/>
          <a:sy n="149" d="100"/>
        </p:scale>
        <p:origin x="160" y="1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58" d="100"/>
          <a:sy n="58" d="100"/>
        </p:scale>
        <p:origin x="-16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m a" userId="37f054eaf7d999fa" providerId="LiveId" clId="{FBCB38B0-CE23-4E18-9E43-7BA7015BF4CD}"/>
    <pc:docChg chg="undo custSel modSld">
      <pc:chgData name="xm a" userId="37f054eaf7d999fa" providerId="LiveId" clId="{FBCB38B0-CE23-4E18-9E43-7BA7015BF4CD}" dt="2018-03-10T16:27:37.506" v="1240" actId="2711"/>
      <pc:docMkLst>
        <pc:docMk/>
      </pc:docMkLst>
      <pc:sldChg chg="modSp">
        <pc:chgData name="xm a" userId="37f054eaf7d999fa" providerId="LiveId" clId="{FBCB38B0-CE23-4E18-9E43-7BA7015BF4CD}" dt="2018-03-10T15:51:54.279" v="226" actId="2711"/>
        <pc:sldMkLst>
          <pc:docMk/>
          <pc:sldMk cId="2842104789" sldId="267"/>
        </pc:sldMkLst>
        <pc:spChg chg="mod">
          <ac:chgData name="xm a" userId="37f054eaf7d999fa" providerId="LiveId" clId="{FBCB38B0-CE23-4E18-9E43-7BA7015BF4CD}" dt="2018-03-10T15:51:54.279" v="226" actId="2711"/>
          <ac:spMkLst>
            <pc:docMk/>
            <pc:sldMk cId="2842104789" sldId="267"/>
            <ac:spMk id="11266" creationId="{00000000-0000-0000-0000-000000000000}"/>
          </ac:spMkLst>
        </pc:spChg>
      </pc:sldChg>
      <pc:sldChg chg="addSp modSp">
        <pc:chgData name="xm a" userId="37f054eaf7d999fa" providerId="LiveId" clId="{FBCB38B0-CE23-4E18-9E43-7BA7015BF4CD}" dt="2018-03-10T15:51:37.207" v="225" actId="27636"/>
        <pc:sldMkLst>
          <pc:docMk/>
          <pc:sldMk cId="3908247638" sldId="268"/>
        </pc:sldMkLst>
        <pc:spChg chg="add mod">
          <ac:chgData name="xm a" userId="37f054eaf7d999fa" providerId="LiveId" clId="{FBCB38B0-CE23-4E18-9E43-7BA7015BF4CD}" dt="2018-03-10T15:50:50.041" v="223" actId="20577"/>
          <ac:spMkLst>
            <pc:docMk/>
            <pc:sldMk cId="3908247638" sldId="268"/>
            <ac:spMk id="2" creationId="{A5954B10-19DB-435B-B9F5-381966E2BB7A}"/>
          </ac:spMkLst>
        </pc:spChg>
        <pc:spChg chg="mod">
          <ac:chgData name="xm a" userId="37f054eaf7d999fa" providerId="LiveId" clId="{FBCB38B0-CE23-4E18-9E43-7BA7015BF4CD}" dt="2018-03-10T15:44:39.603" v="92" actId="1076"/>
          <ac:spMkLst>
            <pc:docMk/>
            <pc:sldMk cId="3908247638" sldId="268"/>
            <ac:spMk id="6" creationId="{00000000-0000-0000-0000-000000000000}"/>
          </ac:spMkLst>
        </pc:spChg>
        <pc:spChg chg="mod">
          <ac:chgData name="xm a" userId="37f054eaf7d999fa" providerId="LiveId" clId="{FBCB38B0-CE23-4E18-9E43-7BA7015BF4CD}" dt="2018-03-10T15:51:37.207" v="225" actId="27636"/>
          <ac:spMkLst>
            <pc:docMk/>
            <pc:sldMk cId="3908247638" sldId="268"/>
            <ac:spMk id="11266" creationId="{00000000-0000-0000-0000-000000000000}"/>
          </ac:spMkLst>
        </pc:spChg>
      </pc:sldChg>
      <pc:sldChg chg="modSp">
        <pc:chgData name="xm a" userId="37f054eaf7d999fa" providerId="LiveId" clId="{FBCB38B0-CE23-4E18-9E43-7BA7015BF4CD}" dt="2018-03-10T15:58:37.884" v="376" actId="2711"/>
        <pc:sldMkLst>
          <pc:docMk/>
          <pc:sldMk cId="4076152628" sldId="269"/>
        </pc:sldMkLst>
        <pc:spChg chg="mod">
          <ac:chgData name="xm a" userId="37f054eaf7d999fa" providerId="LiveId" clId="{FBCB38B0-CE23-4E18-9E43-7BA7015BF4CD}" dt="2018-03-10T15:58:37.884" v="376" actId="2711"/>
          <ac:spMkLst>
            <pc:docMk/>
            <pc:sldMk cId="4076152628" sldId="269"/>
            <ac:spMk id="3" creationId="{00000000-0000-0000-0000-000000000000}"/>
          </ac:spMkLst>
        </pc:spChg>
        <pc:spChg chg="mod">
          <ac:chgData name="xm a" userId="37f054eaf7d999fa" providerId="LiveId" clId="{FBCB38B0-CE23-4E18-9E43-7BA7015BF4CD}" dt="2018-03-10T15:51:54.319" v="227" actId="27636"/>
          <ac:spMkLst>
            <pc:docMk/>
            <pc:sldMk cId="4076152628" sldId="269"/>
            <ac:spMk id="11266" creationId="{00000000-0000-0000-0000-000000000000}"/>
          </ac:spMkLst>
        </pc:spChg>
      </pc:sldChg>
      <pc:sldChg chg="modSp">
        <pc:chgData name="xm a" userId="37f054eaf7d999fa" providerId="LiveId" clId="{FBCB38B0-CE23-4E18-9E43-7BA7015BF4CD}" dt="2018-03-10T16:00:21.549" v="422" actId="20577"/>
        <pc:sldMkLst>
          <pc:docMk/>
          <pc:sldMk cId="355482706" sldId="270"/>
        </pc:sldMkLst>
        <pc:spChg chg="mod">
          <ac:chgData name="xm a" userId="37f054eaf7d999fa" providerId="LiveId" clId="{FBCB38B0-CE23-4E18-9E43-7BA7015BF4CD}" dt="2018-03-10T16:00:21.549" v="422" actId="20577"/>
          <ac:spMkLst>
            <pc:docMk/>
            <pc:sldMk cId="355482706" sldId="270"/>
            <ac:spMk id="3" creationId="{00000000-0000-0000-0000-000000000000}"/>
          </ac:spMkLst>
        </pc:spChg>
        <pc:spChg chg="mod">
          <ac:chgData name="xm a" userId="37f054eaf7d999fa" providerId="LiveId" clId="{FBCB38B0-CE23-4E18-9E43-7BA7015BF4CD}" dt="2018-03-10T15:51:54.332" v="228" actId="27636"/>
          <ac:spMkLst>
            <pc:docMk/>
            <pc:sldMk cId="355482706" sldId="270"/>
            <ac:spMk id="11266" creationId="{00000000-0000-0000-0000-000000000000}"/>
          </ac:spMkLst>
        </pc:spChg>
      </pc:sldChg>
      <pc:sldChg chg="modSp">
        <pc:chgData name="xm a" userId="37f054eaf7d999fa" providerId="LiveId" clId="{FBCB38B0-CE23-4E18-9E43-7BA7015BF4CD}" dt="2018-03-10T16:01:10.864" v="477" actId="2711"/>
        <pc:sldMkLst>
          <pc:docMk/>
          <pc:sldMk cId="4090359170" sldId="271"/>
        </pc:sldMkLst>
        <pc:spChg chg="mod">
          <ac:chgData name="xm a" userId="37f054eaf7d999fa" providerId="LiveId" clId="{FBCB38B0-CE23-4E18-9E43-7BA7015BF4CD}" dt="2018-03-10T16:01:10.864" v="477" actId="2711"/>
          <ac:spMkLst>
            <pc:docMk/>
            <pc:sldMk cId="4090359170" sldId="271"/>
            <ac:spMk id="3" creationId="{00000000-0000-0000-0000-000000000000}"/>
          </ac:spMkLst>
        </pc:spChg>
        <pc:spChg chg="mod">
          <ac:chgData name="xm a" userId="37f054eaf7d999fa" providerId="LiveId" clId="{FBCB38B0-CE23-4E18-9E43-7BA7015BF4CD}" dt="2018-03-10T16:00:36.050" v="433" actId="2711"/>
          <ac:spMkLst>
            <pc:docMk/>
            <pc:sldMk cId="4090359170" sldId="271"/>
            <ac:spMk id="11266" creationId="{00000000-0000-0000-0000-000000000000}"/>
          </ac:spMkLst>
        </pc:spChg>
      </pc:sldChg>
      <pc:sldChg chg="modSp">
        <pc:chgData name="xm a" userId="37f054eaf7d999fa" providerId="LiveId" clId="{FBCB38B0-CE23-4E18-9E43-7BA7015BF4CD}" dt="2018-03-10T16:06:53.132" v="628" actId="20577"/>
        <pc:sldMkLst>
          <pc:docMk/>
          <pc:sldMk cId="2670147059" sldId="272"/>
        </pc:sldMkLst>
        <pc:spChg chg="mod">
          <ac:chgData name="xm a" userId="37f054eaf7d999fa" providerId="LiveId" clId="{FBCB38B0-CE23-4E18-9E43-7BA7015BF4CD}" dt="2018-03-10T16:06:53.132" v="628" actId="20577"/>
          <ac:spMkLst>
            <pc:docMk/>
            <pc:sldMk cId="2670147059" sldId="272"/>
            <ac:spMk id="3" creationId="{00000000-0000-0000-0000-000000000000}"/>
          </ac:spMkLst>
        </pc:spChg>
        <pc:spChg chg="mod">
          <ac:chgData name="xm a" userId="37f054eaf7d999fa" providerId="LiveId" clId="{FBCB38B0-CE23-4E18-9E43-7BA7015BF4CD}" dt="2018-03-10T15:51:54.340" v="229" actId="27636"/>
          <ac:spMkLst>
            <pc:docMk/>
            <pc:sldMk cId="2670147059" sldId="272"/>
            <ac:spMk id="11266" creationId="{00000000-0000-0000-0000-000000000000}"/>
          </ac:spMkLst>
        </pc:spChg>
      </pc:sldChg>
      <pc:sldChg chg="modSp">
        <pc:chgData name="xm a" userId="37f054eaf7d999fa" providerId="LiveId" clId="{FBCB38B0-CE23-4E18-9E43-7BA7015BF4CD}" dt="2018-03-10T16:11:41.456" v="764" actId="2711"/>
        <pc:sldMkLst>
          <pc:docMk/>
          <pc:sldMk cId="1794334879" sldId="273"/>
        </pc:sldMkLst>
        <pc:spChg chg="mod">
          <ac:chgData name="xm a" userId="37f054eaf7d999fa" providerId="LiveId" clId="{FBCB38B0-CE23-4E18-9E43-7BA7015BF4CD}" dt="2018-03-10T16:10:15.555" v="719" actId="2711"/>
          <ac:spMkLst>
            <pc:docMk/>
            <pc:sldMk cId="1794334879" sldId="273"/>
            <ac:spMk id="2" creationId="{00000000-0000-0000-0000-000000000000}"/>
          </ac:spMkLst>
        </pc:spChg>
        <pc:spChg chg="mod">
          <ac:chgData name="xm a" userId="37f054eaf7d999fa" providerId="LiveId" clId="{FBCB38B0-CE23-4E18-9E43-7BA7015BF4CD}" dt="2018-03-10T16:08:01.057" v="634" actId="2711"/>
          <ac:spMkLst>
            <pc:docMk/>
            <pc:sldMk cId="1794334879" sldId="273"/>
            <ac:spMk id="3" creationId="{00000000-0000-0000-0000-000000000000}"/>
          </ac:spMkLst>
        </pc:spChg>
        <pc:spChg chg="mod">
          <ac:chgData name="xm a" userId="37f054eaf7d999fa" providerId="LiveId" clId="{FBCB38B0-CE23-4E18-9E43-7BA7015BF4CD}" dt="2018-03-10T16:11:41.456" v="764" actId="2711"/>
          <ac:spMkLst>
            <pc:docMk/>
            <pc:sldMk cId="1794334879" sldId="273"/>
            <ac:spMk id="5" creationId="{00000000-0000-0000-0000-000000000000}"/>
          </ac:spMkLst>
        </pc:spChg>
        <pc:spChg chg="mod">
          <ac:chgData name="xm a" userId="37f054eaf7d999fa" providerId="LiveId" clId="{FBCB38B0-CE23-4E18-9E43-7BA7015BF4CD}" dt="2018-03-10T16:07:55.038" v="631" actId="2711"/>
          <ac:spMkLst>
            <pc:docMk/>
            <pc:sldMk cId="1794334879" sldId="273"/>
            <ac:spMk id="11266" creationId="{00000000-0000-0000-0000-000000000000}"/>
          </ac:spMkLst>
        </pc:spChg>
      </pc:sldChg>
      <pc:sldChg chg="modSp">
        <pc:chgData name="xm a" userId="37f054eaf7d999fa" providerId="LiveId" clId="{FBCB38B0-CE23-4E18-9E43-7BA7015BF4CD}" dt="2018-03-10T16:14:00.826" v="912" actId="2711"/>
        <pc:sldMkLst>
          <pc:docMk/>
          <pc:sldMk cId="2515960417" sldId="274"/>
        </pc:sldMkLst>
        <pc:spChg chg="mod">
          <ac:chgData name="xm a" userId="37f054eaf7d999fa" providerId="LiveId" clId="{FBCB38B0-CE23-4E18-9E43-7BA7015BF4CD}" dt="2018-03-10T16:14:00.826" v="912" actId="2711"/>
          <ac:spMkLst>
            <pc:docMk/>
            <pc:sldMk cId="2515960417" sldId="274"/>
            <ac:spMk id="2" creationId="{00000000-0000-0000-0000-000000000000}"/>
          </ac:spMkLst>
        </pc:spChg>
        <pc:spChg chg="mod">
          <ac:chgData name="xm a" userId="37f054eaf7d999fa" providerId="LiveId" clId="{FBCB38B0-CE23-4E18-9E43-7BA7015BF4CD}" dt="2018-03-10T16:11:51.733" v="767" actId="2711"/>
          <ac:spMkLst>
            <pc:docMk/>
            <pc:sldMk cId="2515960417" sldId="274"/>
            <ac:spMk id="3" creationId="{00000000-0000-0000-0000-000000000000}"/>
          </ac:spMkLst>
        </pc:spChg>
        <pc:spChg chg="mod">
          <ac:chgData name="xm a" userId="37f054eaf7d999fa" providerId="LiveId" clId="{FBCB38B0-CE23-4E18-9E43-7BA7015BF4CD}" dt="2018-03-10T16:07:55.038" v="631" actId="2711"/>
          <ac:spMkLst>
            <pc:docMk/>
            <pc:sldMk cId="2515960417" sldId="274"/>
            <ac:spMk id="11266" creationId="{00000000-0000-0000-0000-000000000000}"/>
          </ac:spMkLst>
        </pc:spChg>
      </pc:sldChg>
      <pc:sldChg chg="modSp">
        <pc:chgData name="xm a" userId="37f054eaf7d999fa" providerId="LiveId" clId="{FBCB38B0-CE23-4E18-9E43-7BA7015BF4CD}" dt="2018-03-10T16:15:41.344" v="1004" actId="20577"/>
        <pc:sldMkLst>
          <pc:docMk/>
          <pc:sldMk cId="342218469" sldId="275"/>
        </pc:sldMkLst>
        <pc:spChg chg="mod">
          <ac:chgData name="xm a" userId="37f054eaf7d999fa" providerId="LiveId" clId="{FBCB38B0-CE23-4E18-9E43-7BA7015BF4CD}" dt="2018-03-10T16:15:41.344" v="1004" actId="20577"/>
          <ac:spMkLst>
            <pc:docMk/>
            <pc:sldMk cId="342218469" sldId="275"/>
            <ac:spMk id="2" creationId="{00000000-0000-0000-0000-000000000000}"/>
          </ac:spMkLst>
        </pc:spChg>
        <pc:spChg chg="mod">
          <ac:chgData name="xm a" userId="37f054eaf7d999fa" providerId="LiveId" clId="{FBCB38B0-CE23-4E18-9E43-7BA7015BF4CD}" dt="2018-03-10T16:13:32.072" v="887" actId="20577"/>
          <ac:spMkLst>
            <pc:docMk/>
            <pc:sldMk cId="342218469" sldId="275"/>
            <ac:spMk id="3" creationId="{00000000-0000-0000-0000-000000000000}"/>
          </ac:spMkLst>
        </pc:spChg>
        <pc:spChg chg="mod">
          <ac:chgData name="xm a" userId="37f054eaf7d999fa" providerId="LiveId" clId="{FBCB38B0-CE23-4E18-9E43-7BA7015BF4CD}" dt="2018-03-10T16:07:55.038" v="631" actId="20577"/>
          <ac:spMkLst>
            <pc:docMk/>
            <pc:sldMk cId="342218469" sldId="275"/>
            <ac:spMk id="11266" creationId="{00000000-0000-0000-0000-000000000000}"/>
          </ac:spMkLst>
        </pc:spChg>
      </pc:sldChg>
      <pc:sldChg chg="modSp">
        <pc:chgData name="xm a" userId="37f054eaf7d999fa" providerId="LiveId" clId="{FBCB38B0-CE23-4E18-9E43-7BA7015BF4CD}" dt="2018-03-10T16:20:49.893" v="1065" actId="20577"/>
        <pc:sldMkLst>
          <pc:docMk/>
          <pc:sldMk cId="1978001084" sldId="276"/>
        </pc:sldMkLst>
        <pc:spChg chg="mod">
          <ac:chgData name="xm a" userId="37f054eaf7d999fa" providerId="LiveId" clId="{FBCB38B0-CE23-4E18-9E43-7BA7015BF4CD}" dt="2018-03-10T16:20:49.893" v="1065" actId="20577"/>
          <ac:spMkLst>
            <pc:docMk/>
            <pc:sldMk cId="1978001084" sldId="276"/>
            <ac:spMk id="3" creationId="{00000000-0000-0000-0000-000000000000}"/>
          </ac:spMkLst>
        </pc:spChg>
        <pc:spChg chg="mod">
          <ac:chgData name="xm a" userId="37f054eaf7d999fa" providerId="LiveId" clId="{FBCB38B0-CE23-4E18-9E43-7BA7015BF4CD}" dt="2018-03-10T15:51:54.353" v="230" actId="27636"/>
          <ac:spMkLst>
            <pc:docMk/>
            <pc:sldMk cId="1978001084" sldId="276"/>
            <ac:spMk id="11266" creationId="{00000000-0000-0000-0000-000000000000}"/>
          </ac:spMkLst>
        </pc:spChg>
      </pc:sldChg>
      <pc:sldChg chg="modSp">
        <pc:chgData name="xm a" userId="37f054eaf7d999fa" providerId="LiveId" clId="{FBCB38B0-CE23-4E18-9E43-7BA7015BF4CD}" dt="2018-03-10T16:22:54.053" v="1128" actId="20577"/>
        <pc:sldMkLst>
          <pc:docMk/>
          <pc:sldMk cId="2454085366" sldId="277"/>
        </pc:sldMkLst>
        <pc:spChg chg="mod">
          <ac:chgData name="xm a" userId="37f054eaf7d999fa" providerId="LiveId" clId="{FBCB38B0-CE23-4E18-9E43-7BA7015BF4CD}" dt="2018-03-10T16:22:54.053" v="1128" actId="20577"/>
          <ac:spMkLst>
            <pc:docMk/>
            <pc:sldMk cId="2454085366" sldId="277"/>
            <ac:spMk id="3" creationId="{00000000-0000-0000-0000-000000000000}"/>
          </ac:spMkLst>
        </pc:spChg>
        <pc:spChg chg="mod">
          <ac:chgData name="xm a" userId="37f054eaf7d999fa" providerId="LiveId" clId="{FBCB38B0-CE23-4E18-9E43-7BA7015BF4CD}" dt="2018-03-10T15:51:54.365" v="231" actId="27636"/>
          <ac:spMkLst>
            <pc:docMk/>
            <pc:sldMk cId="2454085366" sldId="277"/>
            <ac:spMk id="11266" creationId="{00000000-0000-0000-0000-000000000000}"/>
          </ac:spMkLst>
        </pc:spChg>
      </pc:sldChg>
      <pc:sldChg chg="modSp">
        <pc:chgData name="xm a" userId="37f054eaf7d999fa" providerId="LiveId" clId="{FBCB38B0-CE23-4E18-9E43-7BA7015BF4CD}" dt="2018-03-10T16:23:04.926" v="1137" actId="20577"/>
        <pc:sldMkLst>
          <pc:docMk/>
          <pc:sldMk cId="1976980246" sldId="278"/>
        </pc:sldMkLst>
        <pc:spChg chg="mod">
          <ac:chgData name="xm a" userId="37f054eaf7d999fa" providerId="LiveId" clId="{FBCB38B0-CE23-4E18-9E43-7BA7015BF4CD}" dt="2018-03-10T16:23:04.926" v="1137" actId="20577"/>
          <ac:spMkLst>
            <pc:docMk/>
            <pc:sldMk cId="1976980246" sldId="278"/>
            <ac:spMk id="5" creationId="{00000000-0000-0000-0000-000000000000}"/>
          </ac:spMkLst>
        </pc:spChg>
      </pc:sldChg>
      <pc:sldChg chg="modSp">
        <pc:chgData name="xm a" userId="37f054eaf7d999fa" providerId="LiveId" clId="{FBCB38B0-CE23-4E18-9E43-7BA7015BF4CD}" dt="2018-03-10T16:25:48.886" v="1177" actId="2711"/>
        <pc:sldMkLst>
          <pc:docMk/>
          <pc:sldMk cId="2370560119" sldId="279"/>
        </pc:sldMkLst>
        <pc:spChg chg="mod">
          <ac:chgData name="xm a" userId="37f054eaf7d999fa" providerId="LiveId" clId="{FBCB38B0-CE23-4E18-9E43-7BA7015BF4CD}" dt="2018-03-10T16:23:08.820" v="1140" actId="2711"/>
          <ac:spMkLst>
            <pc:docMk/>
            <pc:sldMk cId="2370560119" sldId="279"/>
            <ac:spMk id="17410" creationId="{00000000-0000-0000-0000-000000000000}"/>
          </ac:spMkLst>
        </pc:spChg>
        <pc:spChg chg="mod">
          <ac:chgData name="xm a" userId="37f054eaf7d999fa" providerId="LiveId" clId="{FBCB38B0-CE23-4E18-9E43-7BA7015BF4CD}" dt="2018-03-10T16:25:48.886" v="1177" actId="2711"/>
          <ac:spMkLst>
            <pc:docMk/>
            <pc:sldMk cId="2370560119" sldId="279"/>
            <ac:spMk id="17411" creationId="{00000000-0000-0000-0000-000000000000}"/>
          </ac:spMkLst>
        </pc:spChg>
      </pc:sldChg>
      <pc:sldChg chg="modSp">
        <pc:chgData name="xm a" userId="37f054eaf7d999fa" providerId="LiveId" clId="{FBCB38B0-CE23-4E18-9E43-7BA7015BF4CD}" dt="2018-03-10T16:27:33.916" v="1239" actId="2711"/>
        <pc:sldMkLst>
          <pc:docMk/>
          <pc:sldMk cId="1707374712" sldId="281"/>
        </pc:sldMkLst>
        <pc:spChg chg="mod">
          <ac:chgData name="xm a" userId="37f054eaf7d999fa" providerId="LiveId" clId="{FBCB38B0-CE23-4E18-9E43-7BA7015BF4CD}" dt="2018-03-10T16:27:33.916" v="1239" actId="2711"/>
          <ac:spMkLst>
            <pc:docMk/>
            <pc:sldMk cId="1707374712" sldId="281"/>
            <ac:spMk id="3" creationId="{00000000-0000-0000-0000-000000000000}"/>
          </ac:spMkLst>
        </pc:spChg>
        <pc:spChg chg="mod">
          <ac:chgData name="xm a" userId="37f054eaf7d999fa" providerId="LiveId" clId="{FBCB38B0-CE23-4E18-9E43-7BA7015BF4CD}" dt="2018-03-10T16:26:05.974" v="1183" actId="2711"/>
          <ac:spMkLst>
            <pc:docMk/>
            <pc:sldMk cId="1707374712" sldId="281"/>
            <ac:spMk id="11266" creationId="{00000000-0000-0000-0000-000000000000}"/>
          </ac:spMkLst>
        </pc:spChg>
      </pc:sldChg>
      <pc:sldChg chg="modSp">
        <pc:chgData name="xm a" userId="37f054eaf7d999fa" providerId="LiveId" clId="{FBCB38B0-CE23-4E18-9E43-7BA7015BF4CD}" dt="2018-03-10T16:27:37.506" v="1240" actId="2711"/>
        <pc:sldMkLst>
          <pc:docMk/>
          <pc:sldMk cId="1106386480" sldId="282"/>
        </pc:sldMkLst>
        <pc:spChg chg="mod">
          <ac:chgData name="xm a" userId="37f054eaf7d999fa" providerId="LiveId" clId="{FBCB38B0-CE23-4E18-9E43-7BA7015BF4CD}" dt="2018-03-10T16:27:37.506" v="1240" actId="2711"/>
          <ac:spMkLst>
            <pc:docMk/>
            <pc:sldMk cId="1106386480" sldId="282"/>
            <ac:spMk id="3" creationId="{00000000-0000-0000-0000-000000000000}"/>
          </ac:spMkLst>
        </pc:spChg>
        <pc:spChg chg="mod">
          <ac:chgData name="xm a" userId="37f054eaf7d999fa" providerId="LiveId" clId="{FBCB38B0-CE23-4E18-9E43-7BA7015BF4CD}" dt="2018-03-10T16:26:09.126" v="1184" actId="2711"/>
          <ac:spMkLst>
            <pc:docMk/>
            <pc:sldMk cId="1106386480" sldId="282"/>
            <ac:spMk id="11266" creationId="{00000000-0000-0000-0000-000000000000}"/>
          </ac:spMkLst>
        </pc:spChg>
      </pc:sldChg>
      <pc:sldChg chg="modSp">
        <pc:chgData name="xm a" userId="37f054eaf7d999fa" providerId="LiveId" clId="{FBCB38B0-CE23-4E18-9E43-7BA7015BF4CD}" dt="2018-03-10T16:25:53.281" v="1180" actId="2711"/>
        <pc:sldMkLst>
          <pc:docMk/>
          <pc:sldMk cId="2247777370" sldId="283"/>
        </pc:sldMkLst>
        <pc:spChg chg="mod">
          <ac:chgData name="xm a" userId="37f054eaf7d999fa" providerId="LiveId" clId="{FBCB38B0-CE23-4E18-9E43-7BA7015BF4CD}" dt="2018-03-10T16:25:53.281" v="1180" actId="2711"/>
          <ac:spMkLst>
            <pc:docMk/>
            <pc:sldMk cId="2247777370" sldId="283"/>
            <ac:spMk id="5" creationId="{BAD6D66F-47D6-4046-9196-742B2C2DAEC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10FAD1-9BE5-6546-B7EC-CD03216A8870}" type="datetime1">
              <a:rPr lang="en-US" smtClean="0"/>
              <a:pPr/>
              <a:t>3/12/2018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99C42-1AB0-4391-A131-222C2CEFD59B}" type="slidenum">
              <a:rPr lang="en-US" smtClean="0"/>
              <a:pPr/>
              <a:t>‹#›</a:t>
            </a:fld>
            <a:endParaRPr lang="en-US"/>
          </a:p>
        </p:txBody>
      </p:sp>
    </p:spTree>
    <p:extLst>
      <p:ext uri="{BB962C8B-B14F-4D97-AF65-F5344CB8AC3E}">
        <p14:creationId xmlns:p14="http://schemas.microsoft.com/office/powerpoint/2010/main" val="1687274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BF30E-D2D4-FD4D-AD32-4F4D3B264BE3}" type="datetime1">
              <a:rPr lang="en-US" smtClean="0"/>
              <a:pPr/>
              <a:t>3/12/2018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ED03FA-772D-488C-AE3B-B6A9F5763D6A}" type="slidenum">
              <a:rPr lang="en-US" smtClean="0"/>
              <a:pPr/>
              <a:t>‹#›</a:t>
            </a:fld>
            <a:endParaRPr lang="en-US"/>
          </a:p>
        </p:txBody>
      </p:sp>
    </p:spTree>
    <p:extLst>
      <p:ext uri="{BB962C8B-B14F-4D97-AF65-F5344CB8AC3E}">
        <p14:creationId xmlns:p14="http://schemas.microsoft.com/office/powerpoint/2010/main" val="701868055"/>
      </p:ext>
    </p:extLst>
  </p:cSld>
  <p:clrMap bg1="lt1" tx1="dk1" bg2="lt2" tx2="dk2" accent1="accent1" accent2="accent2" accent3="accent3" accent4="accent4" accent5="accent5" accent6="accent6" hlink="hlink" folHlink="folHlink"/>
  <p:hf hdr="0" ftr="0" dt="0"/>
  <p:notesStyle>
    <a:lvl1pPr marL="0" algn="l" defTabSz="779252" rtl="0" eaLnBrk="1" latinLnBrk="0" hangingPunct="1">
      <a:defRPr sz="1000" kern="1200">
        <a:solidFill>
          <a:schemeClr val="tx1"/>
        </a:solidFill>
        <a:latin typeface="+mn-lt"/>
        <a:ea typeface="+mn-ea"/>
        <a:cs typeface="+mn-cs"/>
      </a:defRPr>
    </a:lvl1pPr>
    <a:lvl2pPr marL="389626" algn="l" defTabSz="779252" rtl="0" eaLnBrk="1" latinLnBrk="0" hangingPunct="1">
      <a:defRPr sz="1000" kern="1200">
        <a:solidFill>
          <a:schemeClr val="tx1"/>
        </a:solidFill>
        <a:latin typeface="+mn-lt"/>
        <a:ea typeface="+mn-ea"/>
        <a:cs typeface="+mn-cs"/>
      </a:defRPr>
    </a:lvl2pPr>
    <a:lvl3pPr marL="779252" algn="l" defTabSz="779252" rtl="0" eaLnBrk="1" latinLnBrk="0" hangingPunct="1">
      <a:defRPr sz="1000" kern="1200">
        <a:solidFill>
          <a:schemeClr val="tx1"/>
        </a:solidFill>
        <a:latin typeface="+mn-lt"/>
        <a:ea typeface="+mn-ea"/>
        <a:cs typeface="+mn-cs"/>
      </a:defRPr>
    </a:lvl3pPr>
    <a:lvl4pPr marL="1168878" algn="l" defTabSz="779252" rtl="0" eaLnBrk="1" latinLnBrk="0" hangingPunct="1">
      <a:defRPr sz="1000" kern="1200">
        <a:solidFill>
          <a:schemeClr val="tx1"/>
        </a:solidFill>
        <a:latin typeface="+mn-lt"/>
        <a:ea typeface="+mn-ea"/>
        <a:cs typeface="+mn-cs"/>
      </a:defRPr>
    </a:lvl4pPr>
    <a:lvl5pPr marL="1558503" algn="l" defTabSz="779252" rtl="0" eaLnBrk="1" latinLnBrk="0" hangingPunct="1">
      <a:defRPr sz="1000" kern="1200">
        <a:solidFill>
          <a:schemeClr val="tx1"/>
        </a:solidFill>
        <a:latin typeface="+mn-lt"/>
        <a:ea typeface="+mn-ea"/>
        <a:cs typeface="+mn-cs"/>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3"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5" y="-63505"/>
            <a:ext cx="9388356" cy="5283883"/>
          </a:xfrm>
          <a:prstGeom prst="rect">
            <a:avLst/>
          </a:prstGeom>
        </p:spPr>
      </p:pic>
      <p:sp>
        <p:nvSpPr>
          <p:cNvPr id="6" name="Title 3"/>
          <p:cNvSpPr>
            <a:spLocks noGrp="1"/>
          </p:cNvSpPr>
          <p:nvPr>
            <p:ph type="title"/>
          </p:nvPr>
        </p:nvSpPr>
        <p:spPr>
          <a:xfrm>
            <a:off x="215900" y="2403475"/>
            <a:ext cx="3835400" cy="857250"/>
          </a:xfrm>
          <a:prstGeom prst="rect">
            <a:avLst/>
          </a:prstGeom>
        </p:spPr>
        <p:txBody>
          <a:bodyPr vert="horz"/>
          <a:lstStyle>
            <a:lvl1pPr algn="l">
              <a:defRPr sz="2800"/>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6"/>
          <p:cNvSpPr>
            <a:spLocks noGrp="1"/>
          </p:cNvSpPr>
          <p:nvPr>
            <p:ph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DCC8AC2D-78E3-AB48-B6D1-C65C8A676967}" type="datetimeFigureOut">
              <a:rPr lang="en-US" smtClean="0"/>
              <a:pPr/>
              <a:t>3/12/2018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2803151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8AC2D-78E3-AB48-B6D1-C65C8A676967}" type="datetimeFigureOut">
              <a:rPr lang="en-US" smtClean="0"/>
              <a:pPr/>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F20780-A907-0345-B398-BAA98349BEBE}" type="slidenum">
              <a:rPr lang="en-US" smtClean="0"/>
              <a:pPr/>
              <a:t>‹#›</a:t>
            </a:fld>
            <a:endParaRPr lang="en-US"/>
          </a:p>
        </p:txBody>
      </p:sp>
    </p:spTree>
    <p:extLst>
      <p:ext uri="{BB962C8B-B14F-4D97-AF65-F5344CB8AC3E}">
        <p14:creationId xmlns:p14="http://schemas.microsoft.com/office/powerpoint/2010/main" val="4213426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cxnSp>
        <p:nvCxnSpPr>
          <p:cNvPr id="2" name="Straight Connector 1"/>
          <p:cNvCxnSpPr/>
          <p:nvPr userDrawn="1"/>
        </p:nvCxnSpPr>
        <p:spPr>
          <a:xfrm rot="5400000">
            <a:off x="1569643" y="513558"/>
            <a:ext cx="516731" cy="1587"/>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4"/>
          <p:cNvSpPr txBox="1">
            <a:spLocks/>
          </p:cNvSpPr>
          <p:nvPr userDrawn="1"/>
        </p:nvSpPr>
        <p:spPr bwMode="auto">
          <a:xfrm>
            <a:off x="3124200" y="4868468"/>
            <a:ext cx="2895600" cy="1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r>
              <a:rPr lang="en-US" sz="750" dirty="0">
                <a:solidFill>
                  <a:srgbClr val="898989"/>
                </a:solidFill>
                <a:cs typeface="Arial" charset="0"/>
              </a:rPr>
              <a:t>© Referee Department 2016</a:t>
            </a:r>
          </a:p>
        </p:txBody>
      </p:sp>
    </p:spTree>
    <p:extLst>
      <p:ext uri="{BB962C8B-B14F-4D97-AF65-F5344CB8AC3E}">
        <p14:creationId xmlns:p14="http://schemas.microsoft.com/office/powerpoint/2010/main" val="393302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987" y="-63505"/>
            <a:ext cx="9376009" cy="5290793"/>
          </a:xfrm>
          <a:prstGeom prst="rect">
            <a:avLst/>
          </a:prstGeom>
        </p:spPr>
      </p:pic>
      <p:sp>
        <p:nvSpPr>
          <p:cNvPr id="9" name="Title Placeholder 4"/>
          <p:cNvSpPr>
            <a:spLocks noGrp="1"/>
          </p:cNvSpPr>
          <p:nvPr>
            <p:ph type="title"/>
          </p:nvPr>
        </p:nvSpPr>
        <p:spPr>
          <a:xfrm>
            <a:off x="192866" y="-60325"/>
            <a:ext cx="7020734" cy="857250"/>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6"/>
          <p:cNvSpPr>
            <a:spLocks noGrp="1"/>
          </p:cNvSpPr>
          <p:nvPr>
            <p:ph type="body" idx="1"/>
          </p:nvPr>
        </p:nvSpPr>
        <p:spPr>
          <a:xfrm>
            <a:off x="192866" y="1200150"/>
            <a:ext cx="8824134"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4"/>
          </p:nvPr>
        </p:nvSpPr>
        <p:spPr>
          <a:xfrm>
            <a:off x="6959600" y="473551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0156CE6-41BC-1048-8479-58FDE0C5215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57" r:id="rId4"/>
    <p:sldLayoutId id="2147483658" r:id="rId5"/>
    <p:sldLayoutId id="2147483659" r:id="rId6"/>
  </p:sldLayoutIdLst>
  <p:hf hdr="0"/>
  <p:txStyles>
    <p:titleStyle>
      <a:lvl1pPr algn="l" defTabSz="389626" rtl="0" eaLnBrk="1" latinLnBrk="0" hangingPunct="1">
        <a:spcBef>
          <a:spcPct val="0"/>
        </a:spcBef>
        <a:buNone/>
        <a:defRPr sz="2200" kern="1200">
          <a:solidFill>
            <a:schemeClr val="bg1"/>
          </a:solidFill>
          <a:latin typeface="+mj-lt"/>
          <a:ea typeface="+mj-ea"/>
          <a:cs typeface="+mj-cs"/>
        </a:defRPr>
      </a:lvl1pPr>
    </p:titleStyle>
    <p:bodyStyle>
      <a:lvl1pPr marL="292219" indent="-292219" algn="l" defTabSz="389626" rtl="0" eaLnBrk="1" latinLnBrk="0" hangingPunct="1">
        <a:spcBef>
          <a:spcPct val="20000"/>
        </a:spcBef>
        <a:buFont typeface="Arial"/>
        <a:buChar char="•"/>
        <a:defRPr sz="2700" kern="1200">
          <a:solidFill>
            <a:schemeClr val="tx1">
              <a:lumMod val="85000"/>
              <a:lumOff val="15000"/>
            </a:schemeClr>
          </a:solidFill>
          <a:latin typeface="+mn-lt"/>
          <a:ea typeface="+mn-ea"/>
          <a:cs typeface="+mn-cs"/>
        </a:defRPr>
      </a:lvl1pPr>
      <a:lvl2pPr marL="633142" indent="-243516" algn="l" defTabSz="389626"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974065" indent="-194813" algn="l" defTabSz="389626"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3pPr>
      <a:lvl4pPr marL="1363690"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4pPr>
      <a:lvl5pPr marL="1753316" indent="-194813" algn="l" defTabSz="389626" rtl="0" eaLnBrk="1" latinLnBrk="0" hangingPunct="1">
        <a:spcBef>
          <a:spcPct val="20000"/>
        </a:spcBef>
        <a:buFont typeface="Arial"/>
        <a:buChar char="»"/>
        <a:defRPr sz="1700" kern="1200">
          <a:solidFill>
            <a:schemeClr val="tx1">
              <a:lumMod val="85000"/>
              <a:lumOff val="15000"/>
            </a:schemeClr>
          </a:solidFill>
          <a:latin typeface="+mn-lt"/>
          <a:ea typeface="+mn-ea"/>
          <a:cs typeface="+mn-cs"/>
        </a:defRPr>
      </a:lvl5pPr>
      <a:lvl6pPr marL="2142942" indent="-194813" algn="l" defTabSz="389626" rtl="0" eaLnBrk="1" latinLnBrk="0" hangingPunct="1">
        <a:spcBef>
          <a:spcPct val="20000"/>
        </a:spcBef>
        <a:buFont typeface="Arial"/>
        <a:buChar char="•"/>
        <a:defRPr sz="1700" kern="1200">
          <a:solidFill>
            <a:schemeClr val="tx1"/>
          </a:solidFill>
          <a:latin typeface="+mn-lt"/>
          <a:ea typeface="+mn-ea"/>
          <a:cs typeface="+mn-cs"/>
        </a:defRPr>
      </a:lvl6pPr>
      <a:lvl7pPr marL="2532568" indent="-194813" algn="l" defTabSz="389626" rtl="0" eaLnBrk="1" latinLnBrk="0" hangingPunct="1">
        <a:spcBef>
          <a:spcPct val="20000"/>
        </a:spcBef>
        <a:buFont typeface="Arial"/>
        <a:buChar char="•"/>
        <a:defRPr sz="1700" kern="1200">
          <a:solidFill>
            <a:schemeClr val="tx1"/>
          </a:solidFill>
          <a:latin typeface="+mn-lt"/>
          <a:ea typeface="+mn-ea"/>
          <a:cs typeface="+mn-cs"/>
        </a:defRPr>
      </a:lvl7pPr>
      <a:lvl8pPr marL="2922194" indent="-194813" algn="l" defTabSz="389626" rtl="0" eaLnBrk="1" latinLnBrk="0" hangingPunct="1">
        <a:spcBef>
          <a:spcPct val="20000"/>
        </a:spcBef>
        <a:buFont typeface="Arial"/>
        <a:buChar char="•"/>
        <a:defRPr sz="1700" kern="1200">
          <a:solidFill>
            <a:schemeClr val="tx1"/>
          </a:solidFill>
          <a:latin typeface="+mn-lt"/>
          <a:ea typeface="+mn-ea"/>
          <a:cs typeface="+mn-cs"/>
        </a:defRPr>
      </a:lvl8pPr>
      <a:lvl9pPr marL="3311820" indent="-194813" algn="l" defTabSz="389626"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626" rtl="0" eaLnBrk="1" latinLnBrk="0" hangingPunct="1">
        <a:defRPr sz="1500" kern="1200">
          <a:solidFill>
            <a:schemeClr val="tx1"/>
          </a:solidFill>
          <a:latin typeface="+mn-lt"/>
          <a:ea typeface="+mn-ea"/>
          <a:cs typeface="+mn-cs"/>
        </a:defRPr>
      </a:lvl1pPr>
      <a:lvl2pPr marL="389626" algn="l" defTabSz="389626" rtl="0" eaLnBrk="1" latinLnBrk="0" hangingPunct="1">
        <a:defRPr sz="1500" kern="1200">
          <a:solidFill>
            <a:schemeClr val="tx1"/>
          </a:solidFill>
          <a:latin typeface="+mn-lt"/>
          <a:ea typeface="+mn-ea"/>
          <a:cs typeface="+mn-cs"/>
        </a:defRPr>
      </a:lvl2pPr>
      <a:lvl3pPr marL="779252" algn="l" defTabSz="389626" rtl="0" eaLnBrk="1" latinLnBrk="0" hangingPunct="1">
        <a:defRPr sz="1500" kern="1200">
          <a:solidFill>
            <a:schemeClr val="tx1"/>
          </a:solidFill>
          <a:latin typeface="+mn-lt"/>
          <a:ea typeface="+mn-ea"/>
          <a:cs typeface="+mn-cs"/>
        </a:defRPr>
      </a:lvl3pPr>
      <a:lvl4pPr marL="1168878" algn="l" defTabSz="389626" rtl="0" eaLnBrk="1" latinLnBrk="0" hangingPunct="1">
        <a:defRPr sz="1500" kern="1200">
          <a:solidFill>
            <a:schemeClr val="tx1"/>
          </a:solidFill>
          <a:latin typeface="+mn-lt"/>
          <a:ea typeface="+mn-ea"/>
          <a:cs typeface="+mn-cs"/>
        </a:defRPr>
      </a:lvl4pPr>
      <a:lvl5pPr marL="1558503" algn="l" defTabSz="389626" rtl="0" eaLnBrk="1" latinLnBrk="0" hangingPunct="1">
        <a:defRPr sz="1500" kern="1200">
          <a:solidFill>
            <a:schemeClr val="tx1"/>
          </a:solidFill>
          <a:latin typeface="+mn-lt"/>
          <a:ea typeface="+mn-ea"/>
          <a:cs typeface="+mn-cs"/>
        </a:defRPr>
      </a:lvl5pPr>
      <a:lvl6pPr marL="1948129" algn="l" defTabSz="389626" rtl="0" eaLnBrk="1" latinLnBrk="0" hangingPunct="1">
        <a:defRPr sz="1500" kern="1200">
          <a:solidFill>
            <a:schemeClr val="tx1"/>
          </a:solidFill>
          <a:latin typeface="+mn-lt"/>
          <a:ea typeface="+mn-ea"/>
          <a:cs typeface="+mn-cs"/>
        </a:defRPr>
      </a:lvl6pPr>
      <a:lvl7pPr marL="2337755" algn="l" defTabSz="389626" rtl="0" eaLnBrk="1" latinLnBrk="0" hangingPunct="1">
        <a:defRPr sz="1500" kern="1200">
          <a:solidFill>
            <a:schemeClr val="tx1"/>
          </a:solidFill>
          <a:latin typeface="+mn-lt"/>
          <a:ea typeface="+mn-ea"/>
          <a:cs typeface="+mn-cs"/>
        </a:defRPr>
      </a:lvl7pPr>
      <a:lvl8pPr marL="2727381" algn="l" defTabSz="389626" rtl="0" eaLnBrk="1" latinLnBrk="0" hangingPunct="1">
        <a:defRPr sz="1500" kern="1200">
          <a:solidFill>
            <a:schemeClr val="tx1"/>
          </a:solidFill>
          <a:latin typeface="+mn-lt"/>
          <a:ea typeface="+mn-ea"/>
          <a:cs typeface="+mn-cs"/>
        </a:defRPr>
      </a:lvl8pPr>
      <a:lvl9pPr marL="3117007" algn="l" defTabSz="38962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zh-CN" sz="2000" dirty="0"/>
              <a:t>裁判评估指南</a:t>
            </a:r>
            <a:endParaRPr lang="en-US" sz="2000" dirty="0"/>
          </a:p>
        </p:txBody>
      </p:sp>
    </p:spTree>
    <p:extLst>
      <p:ext uri="{BB962C8B-B14F-4D97-AF65-F5344CB8AC3E}">
        <p14:creationId xmlns:p14="http://schemas.microsoft.com/office/powerpoint/2010/main" val="1626475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2800" b="1" dirty="0"/>
              <a:t>评估指南 </a:t>
            </a:r>
            <a:r>
              <a:rPr lang="en-US" altLang="zh-CN" sz="2800" b="1" dirty="0"/>
              <a:t>- </a:t>
            </a:r>
            <a:r>
              <a:rPr lang="zh-CN" altLang="en-US" sz="2800" b="1" dirty="0"/>
              <a:t>难度</a:t>
            </a:r>
            <a:endParaRPr lang="en-GB" altLang="en-US" sz="2800" b="1" dirty="0">
              <a:solidFill>
                <a:schemeClr val="bg1"/>
              </a:solidFill>
            </a:endParaRPr>
          </a:p>
        </p:txBody>
      </p:sp>
      <p:grpSp>
        <p:nvGrpSpPr>
          <p:cNvPr id="8" name="Group 7"/>
          <p:cNvGrpSpPr/>
          <p:nvPr/>
        </p:nvGrpSpPr>
        <p:grpSpPr>
          <a:xfrm>
            <a:off x="234892" y="853841"/>
            <a:ext cx="8581937" cy="1657350"/>
            <a:chOff x="234892" y="853841"/>
            <a:chExt cx="8581937" cy="1657350"/>
          </a:xfrm>
        </p:grpSpPr>
        <p:pic>
          <p:nvPicPr>
            <p:cNvPr id="3" name="Picture 2"/>
            <p:cNvPicPr>
              <a:picLocks noChangeAspect="1"/>
            </p:cNvPicPr>
            <p:nvPr/>
          </p:nvPicPr>
          <p:blipFill>
            <a:blip r:embed="rId2"/>
            <a:stretch>
              <a:fillRect/>
            </a:stretch>
          </p:blipFill>
          <p:spPr>
            <a:xfrm>
              <a:off x="234892" y="853841"/>
              <a:ext cx="8581937" cy="1657350"/>
            </a:xfrm>
            <a:prstGeom prst="rect">
              <a:avLst/>
            </a:prstGeom>
          </p:spPr>
        </p:pic>
        <p:sp>
          <p:nvSpPr>
            <p:cNvPr id="5" name="Rectangle 4"/>
            <p:cNvSpPr/>
            <p:nvPr/>
          </p:nvSpPr>
          <p:spPr>
            <a:xfrm>
              <a:off x="7139031" y="947955"/>
              <a:ext cx="1166070" cy="201336"/>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5185793" y="1175855"/>
              <a:ext cx="1575733" cy="201336"/>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6" name="Rectangle 5"/>
          <p:cNvSpPr/>
          <p:nvPr/>
        </p:nvSpPr>
        <p:spPr>
          <a:xfrm>
            <a:off x="234892" y="4037241"/>
            <a:ext cx="8369226" cy="713978"/>
          </a:xfrm>
          <a:prstGeom prst="rect">
            <a:avLst/>
          </a:prstGeom>
        </p:spPr>
        <p:txBody>
          <a:bodyPr wrap="square">
            <a:spAutoFit/>
          </a:bodyPr>
          <a:lstStyle/>
          <a:p>
            <a:pPr>
              <a:lnSpc>
                <a:spcPct val="117000"/>
              </a:lnSpc>
              <a:spcAft>
                <a:spcPts val="0"/>
              </a:spcAft>
            </a:pPr>
            <a:r>
              <a:rPr lang="zh-CN" altLang="en-US" sz="1800" dirty="0">
                <a:effectLst/>
                <a:latin typeface="Arial" panose="020B0604020202020204" pitchFamily="34" charset="0"/>
                <a:ea typeface="Calibri" panose="020F0502020204030204" pitchFamily="34" charset="0"/>
                <a:cs typeface="Arial" panose="020B0604020202020204" pitchFamily="34" charset="0"/>
              </a:rPr>
              <a:t>比赛节奏快，竞争激烈，裁判员判罚了</a:t>
            </a:r>
            <a:r>
              <a:rPr lang="en-US" altLang="zh-CN" sz="1800" dirty="0">
                <a:effectLst/>
                <a:latin typeface="Arial" panose="020B0604020202020204" pitchFamily="34" charset="0"/>
                <a:ea typeface="Calibri" panose="020F0502020204030204" pitchFamily="34" charset="0"/>
                <a:cs typeface="Arial" panose="020B0604020202020204" pitchFamily="34" charset="0"/>
              </a:rPr>
              <a:t>29</a:t>
            </a:r>
            <a:r>
              <a:rPr lang="zh-CN" altLang="en-US" sz="1800" dirty="0">
                <a:effectLst/>
                <a:latin typeface="Arial" panose="020B0604020202020204" pitchFamily="34" charset="0"/>
                <a:ea typeface="Calibri" panose="020F0502020204030204" pitchFamily="34" charset="0"/>
                <a:cs typeface="Arial" panose="020B0604020202020204" pitchFamily="34" charset="0"/>
              </a:rPr>
              <a:t>个犯规。出示了</a:t>
            </a:r>
            <a:r>
              <a:rPr lang="en-US" altLang="zh-CN" sz="1800" dirty="0">
                <a:effectLst/>
                <a:latin typeface="Arial" panose="020B0604020202020204" pitchFamily="34" charset="0"/>
                <a:ea typeface="Calibri" panose="020F0502020204030204" pitchFamily="34" charset="0"/>
                <a:cs typeface="Arial" panose="020B0604020202020204" pitchFamily="34" charset="0"/>
              </a:rPr>
              <a:t>7</a:t>
            </a:r>
            <a:r>
              <a:rPr lang="zh-CN" altLang="en-US" sz="1800" dirty="0">
                <a:effectLst/>
                <a:latin typeface="Arial" panose="020B0604020202020204" pitchFamily="34" charset="0"/>
                <a:ea typeface="Calibri" panose="020F0502020204030204" pitchFamily="34" charset="0"/>
                <a:cs typeface="Arial" panose="020B0604020202020204" pitchFamily="34" charset="0"/>
              </a:rPr>
              <a:t>黄</a:t>
            </a:r>
            <a:r>
              <a:rPr lang="en-US" altLang="zh-CN" sz="1800" dirty="0">
                <a:effectLst/>
                <a:latin typeface="Arial" panose="020B0604020202020204" pitchFamily="34" charset="0"/>
                <a:ea typeface="Calibri" panose="020F0502020204030204" pitchFamily="34" charset="0"/>
                <a:cs typeface="Arial" panose="020B0604020202020204" pitchFamily="34" charset="0"/>
              </a:rPr>
              <a:t>2</a:t>
            </a:r>
            <a:r>
              <a:rPr lang="zh-CN" altLang="en-US" sz="1800" dirty="0">
                <a:effectLst/>
                <a:latin typeface="Arial" panose="020B0604020202020204" pitchFamily="34" charset="0"/>
                <a:ea typeface="Calibri" panose="020F0502020204030204" pitchFamily="34" charset="0"/>
                <a:cs typeface="Arial" panose="020B0604020202020204" pitchFamily="34" charset="0"/>
              </a:rPr>
              <a:t>红并判罚客队一个球点球。裁判员正确地做出了所有处罚和判罚。</a:t>
            </a:r>
            <a:endParaRPr lang="en-GB" sz="1800" dirty="0">
              <a:effectLst/>
              <a:latin typeface="Arial" panose="020B0604020202020204" pitchFamily="34" charset="0"/>
              <a:ea typeface="Calibri" panose="020F050202020403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A5954B10-19DB-435B-B9F5-381966E2BB7A}"/>
              </a:ext>
            </a:extLst>
          </p:cNvPr>
          <p:cNvSpPr txBox="1"/>
          <p:nvPr/>
        </p:nvSpPr>
        <p:spPr>
          <a:xfrm>
            <a:off x="234892" y="2605305"/>
            <a:ext cx="8369226" cy="784830"/>
          </a:xfrm>
          <a:prstGeom prst="rect">
            <a:avLst/>
          </a:prstGeom>
          <a:noFill/>
        </p:spPr>
        <p:txBody>
          <a:bodyPr wrap="square" rtlCol="0">
            <a:spAutoFit/>
          </a:bodyPr>
          <a:lstStyle/>
          <a:p>
            <a:r>
              <a:rPr lang="zh-CN" altLang="en-US" dirty="0"/>
              <a:t>两个抢截都又快又猛，但不怀恶意。</a:t>
            </a:r>
            <a:r>
              <a:rPr lang="en-US" altLang="zh-CN" dirty="0"/>
              <a:t>XXXX</a:t>
            </a:r>
            <a:r>
              <a:rPr lang="zh-CN" altLang="en-US" dirty="0"/>
              <a:t>犯有阻止</a:t>
            </a:r>
            <a:r>
              <a:rPr lang="en-US" altLang="zh-CN" dirty="0"/>
              <a:t>YYYY</a:t>
            </a:r>
            <a:r>
              <a:rPr lang="zh-CN" altLang="en-US" dirty="0"/>
              <a:t>进入节奏的重大犯规。有时比赛变得更激烈，但一直在裁判员控制之下。</a:t>
            </a:r>
            <a:endParaRPr lang="en-US" altLang="zh-CN" dirty="0"/>
          </a:p>
          <a:p>
            <a:r>
              <a:rPr lang="zh-CN" altLang="en-US" dirty="0"/>
              <a:t>双方采用了不同的比赛策略。罚进两个球点球，比赛以平局结束。</a:t>
            </a:r>
          </a:p>
        </p:txBody>
      </p:sp>
    </p:spTree>
    <p:extLst>
      <p:ext uri="{BB962C8B-B14F-4D97-AF65-F5344CB8AC3E}">
        <p14:creationId xmlns:p14="http://schemas.microsoft.com/office/powerpoint/2010/main" val="390824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难度</a:t>
            </a:r>
            <a:endParaRPr lang="en-GB" altLang="en-US" sz="2800" b="1" dirty="0">
              <a:solidFill>
                <a:schemeClr val="bg1"/>
              </a:solidFill>
            </a:endParaRPr>
          </a:p>
        </p:txBody>
      </p:sp>
      <p:sp>
        <p:nvSpPr>
          <p:cNvPr id="3" name="Rectangle 2"/>
          <p:cNvSpPr/>
          <p:nvPr/>
        </p:nvSpPr>
        <p:spPr>
          <a:xfrm>
            <a:off x="296601" y="971083"/>
            <a:ext cx="8528617" cy="2359620"/>
          </a:xfrm>
          <a:prstGeom prst="rect">
            <a:avLst/>
          </a:prstGeom>
        </p:spPr>
        <p:txBody>
          <a:bodyPr wrap="square">
            <a:spAutoFit/>
          </a:bodyPr>
          <a:lstStyle/>
          <a:p>
            <a:pPr marL="342900" indent="-342900">
              <a:spcBef>
                <a:spcPts val="100"/>
              </a:spcBef>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根据决定，</a:t>
            </a:r>
            <a:r>
              <a:rPr lang="en-US" altLang="zh-CN" sz="2400" dirty="0">
                <a:latin typeface="SimHei" panose="02010609060101010101" pitchFamily="49" charset="-122"/>
                <a:ea typeface="SimHei" panose="02010609060101010101" pitchFamily="49" charset="-122"/>
              </a:rPr>
              <a:t>KMI</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Key Match Incidents</a:t>
            </a:r>
          </a:p>
          <a:p>
            <a:pPr marL="342900" indent="-342900">
              <a:spcBef>
                <a:spcPts val="100"/>
              </a:spcBef>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，重要比赛事件）决定裁判员、助理裁判员和第四官员的表现</a:t>
            </a:r>
            <a:endParaRPr lang="en-GB" sz="2400" dirty="0">
              <a:latin typeface="SimHei" panose="02010609060101010101" pitchFamily="49" charset="-122"/>
              <a:ea typeface="SimHei" panose="02010609060101010101" pitchFamily="49" charset="-122"/>
            </a:endParaRPr>
          </a:p>
          <a:p>
            <a:pPr marL="342900" indent="-342900">
              <a:spcBef>
                <a:spcPts val="100"/>
              </a:spcBef>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每个比赛官员必须单独考虑</a:t>
            </a:r>
            <a:endParaRPr lang="en-GB" sz="2400" dirty="0">
              <a:latin typeface="SimHei" panose="02010609060101010101" pitchFamily="49" charset="-122"/>
              <a:ea typeface="SimHei" panose="02010609060101010101" pitchFamily="49" charset="-122"/>
            </a:endParaRPr>
          </a:p>
          <a:p>
            <a:pPr marL="342900" indent="-342900">
              <a:spcBef>
                <a:spcPts val="100"/>
              </a:spcBef>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cs typeface="Times New Roman" panose="02020603050405020304" pitchFamily="18" charset="0"/>
              </a:rPr>
              <a:t>评价比赛官员整场的表现是很重要的。</a:t>
            </a:r>
            <a:endParaRPr lang="en-GB" sz="2400" dirty="0">
              <a:latin typeface="SimHei" panose="02010609060101010101" pitchFamily="49" charset="-122"/>
              <a:ea typeface="SimHei" panose="02010609060101010101" pitchFamily="49" charset="-122"/>
              <a:cs typeface="Times New Roman" panose="02020603050405020304" pitchFamily="18" charset="0"/>
            </a:endParaRPr>
          </a:p>
          <a:p>
            <a:pPr>
              <a:spcBef>
                <a:spcPts val="100"/>
              </a:spcBef>
            </a:pPr>
            <a:r>
              <a:rPr lang="en-GB" sz="2400" dirty="0">
                <a:latin typeface="SimHei" panose="02010609060101010101" pitchFamily="49" charset="-122"/>
                <a:ea typeface="SimHei" panose="02010609060101010101" pitchFamily="49" charset="-122"/>
                <a:cs typeface="Times New Roman" panose="02020603050405020304" pitchFamily="18" charset="0"/>
              </a:rPr>
              <a:t> </a:t>
            </a:r>
            <a:endParaRPr lang="en-GB"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7615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难度</a:t>
            </a:r>
            <a:endParaRPr lang="en-GB" altLang="en-US" sz="2800" b="1" dirty="0">
              <a:solidFill>
                <a:schemeClr val="bg1"/>
              </a:solidFill>
            </a:endParaRPr>
          </a:p>
        </p:txBody>
      </p:sp>
      <p:sp>
        <p:nvSpPr>
          <p:cNvPr id="3" name="Rectangle 2"/>
          <p:cNvSpPr/>
          <p:nvPr/>
        </p:nvSpPr>
        <p:spPr>
          <a:xfrm>
            <a:off x="296601" y="957309"/>
            <a:ext cx="8654452" cy="1608133"/>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重要的方面</a:t>
            </a: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裁判员或助理裁判员是否面对困难的决定或局面？</a:t>
            </a:r>
            <a:endParaRPr lang="en-US" altLang="zh-CN"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裁判员和助理裁判员达到了什么水平和能力？</a:t>
            </a: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48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KMI</a:t>
            </a:r>
            <a:endParaRPr lang="en-GB" altLang="en-US" sz="2800" b="1" dirty="0">
              <a:solidFill>
                <a:schemeClr val="bg1"/>
              </a:solidFill>
            </a:endParaRPr>
          </a:p>
        </p:txBody>
      </p:sp>
      <p:sp>
        <p:nvSpPr>
          <p:cNvPr id="3" name="Rectangle 2"/>
          <p:cNvSpPr/>
          <p:nvPr/>
        </p:nvSpPr>
        <p:spPr>
          <a:xfrm>
            <a:off x="296601" y="923753"/>
            <a:ext cx="8654452" cy="1990288"/>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重要比赛事件（</a:t>
            </a:r>
            <a:r>
              <a:rPr lang="en-US" altLang="zh-CN" sz="2400" b="1" dirty="0">
                <a:latin typeface="Arial" panose="020B0604020202020204" pitchFamily="34" charset="0"/>
                <a:cs typeface="Arial" panose="020B0604020202020204" pitchFamily="34" charset="0"/>
              </a:rPr>
              <a:t>KMI</a:t>
            </a:r>
            <a:r>
              <a:rPr lang="zh-CN" altLang="en-US" sz="2400" b="1" dirty="0">
                <a:latin typeface="Arial" panose="020B0604020202020204" pitchFamily="34" charset="0"/>
                <a:cs typeface="Arial" panose="020B0604020202020204" pitchFamily="34" charset="0"/>
              </a:rPr>
              <a:t>）</a:t>
            </a:r>
            <a:endParaRPr lang="en-US" altLang="zh-CN" sz="2400" b="1" dirty="0">
              <a:latin typeface="Arial" panose="020B0604020202020204" pitchFamily="34" charset="0"/>
              <a:cs typeface="Arial" panose="020B0604020202020204" pitchFamily="34" charset="0"/>
            </a:endParaRPr>
          </a:p>
          <a:p>
            <a:pPr>
              <a:spcBef>
                <a:spcPts val="100"/>
              </a:spcBef>
            </a:pP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什么是</a:t>
            </a:r>
            <a:r>
              <a:rPr lang="en-US" altLang="zh-CN" sz="2400" dirty="0">
                <a:latin typeface="Arial" panose="020B0604020202020204" pitchFamily="34" charset="0"/>
                <a:cs typeface="Arial" panose="020B0604020202020204" pitchFamily="34" charset="0"/>
              </a:rPr>
              <a:t>KMI</a:t>
            </a:r>
            <a:r>
              <a:rPr lang="en-GB" sz="2400" dirty="0">
                <a:latin typeface="Arial" panose="020B0604020202020204" pitchFamily="34" charset="0"/>
                <a:cs typeface="Arial" panose="020B0604020202020204" pitchFamily="34" charset="0"/>
              </a:rPr>
              <a:t>? </a:t>
            </a:r>
          </a:p>
          <a:p>
            <a:pPr marL="342900" indent="-342900">
              <a:spcBef>
                <a:spcPts val="100"/>
              </a:spcBef>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algn="ctr">
              <a:spcBef>
                <a:spcPts val="100"/>
              </a:spcBef>
            </a:pPr>
            <a:r>
              <a:rPr lang="zh-CN" altLang="en-US" sz="2400" dirty="0">
                <a:latin typeface="Arial" panose="020B0604020202020204" pitchFamily="34" charset="0"/>
                <a:cs typeface="Arial" panose="020B0604020202020204" pitchFamily="34" charset="0"/>
              </a:rPr>
              <a:t>在你的小组里列出什么是</a:t>
            </a:r>
            <a:r>
              <a:rPr lang="en-US" altLang="zh-CN" sz="2400" dirty="0">
                <a:latin typeface="Arial" panose="020B0604020202020204" pitchFamily="34" charset="0"/>
                <a:cs typeface="Arial" panose="020B0604020202020204" pitchFamily="34" charset="0"/>
              </a:rPr>
              <a:t>KMI</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035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难度</a:t>
            </a:r>
            <a:endParaRPr lang="en-GB" altLang="en-US" sz="2800" b="1" dirty="0">
              <a:solidFill>
                <a:schemeClr val="bg1"/>
              </a:solidFill>
            </a:endParaRPr>
          </a:p>
        </p:txBody>
      </p:sp>
      <p:sp>
        <p:nvSpPr>
          <p:cNvPr id="3" name="Rectangle 2"/>
          <p:cNvSpPr/>
          <p:nvPr/>
        </p:nvSpPr>
        <p:spPr>
          <a:xfrm>
            <a:off x="296601" y="1017037"/>
            <a:ext cx="8654452" cy="3429144"/>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重要比赛事件</a:t>
            </a:r>
            <a:endParaRPr lang="en-US" altLang="zh-CN" sz="2400" b="1" dirty="0">
              <a:latin typeface="Arial" panose="020B0604020202020204" pitchFamily="34" charset="0"/>
              <a:cs typeface="Arial" panose="020B0604020202020204" pitchFamily="34" charset="0"/>
            </a:endParaRPr>
          </a:p>
          <a:p>
            <a:pPr>
              <a:spcBef>
                <a:spcPts val="100"/>
              </a:spcBef>
            </a:pPr>
            <a:r>
              <a:rPr lang="zh-CN" altLang="en-US" sz="2400" b="1" dirty="0">
                <a:latin typeface="Arial" panose="020B0604020202020204" pitchFamily="34" charset="0"/>
                <a:cs typeface="Arial" panose="020B0604020202020204" pitchFamily="34" charset="0"/>
              </a:rPr>
              <a:t>红牌出示</a:t>
            </a:r>
            <a:r>
              <a:rPr lang="en-US" altLang="zh-CN" sz="2400" b="1" dirty="0">
                <a:latin typeface="Arial" panose="020B0604020202020204" pitchFamily="34" charset="0"/>
                <a:cs typeface="Arial" panose="020B0604020202020204" pitchFamily="34" charset="0"/>
              </a:rPr>
              <a:t>/</a:t>
            </a:r>
            <a:r>
              <a:rPr lang="zh-CN" altLang="en-US" sz="2400" b="1" dirty="0">
                <a:latin typeface="Arial" panose="020B0604020202020204" pitchFamily="34" charset="0"/>
                <a:cs typeface="Arial" panose="020B0604020202020204" pitchFamily="34" charset="0"/>
              </a:rPr>
              <a:t>未出示（严重犯规，</a:t>
            </a:r>
            <a:r>
              <a:rPr lang="zh-CN" altLang="en-US" sz="2400" dirty="0">
                <a:latin typeface="Arial" panose="020B0604020202020204" pitchFamily="34" charset="0"/>
                <a:cs typeface="Arial" panose="020B0604020202020204" pitchFamily="34" charset="0"/>
              </a:rPr>
              <a:t>暴力行为，第二次警告）</a:t>
            </a:r>
            <a:r>
              <a:rPr lang="en-GB" sz="2400" dirty="0">
                <a:latin typeface="Arial" panose="020B0604020202020204" pitchFamily="34" charset="0"/>
                <a:cs typeface="Arial" panose="020B0604020202020204" pitchFamily="34" charset="0"/>
              </a:rPr>
              <a:t>DOGSO</a:t>
            </a:r>
            <a:r>
              <a:rPr lang="zh-CN" altLang="en-US" sz="2400" dirty="0">
                <a:latin typeface="Arial" panose="020B0604020202020204" pitchFamily="34" charset="0"/>
                <a:cs typeface="Arial" panose="020B0604020202020204" pitchFamily="34" charset="0"/>
              </a:rPr>
              <a:t>（阻止明显进球得分机会）</a:t>
            </a:r>
            <a:endParaRPr lang="en-GB" sz="2400" dirty="0">
              <a:latin typeface="Arial" panose="020B0604020202020204" pitchFamily="34" charset="0"/>
              <a:cs typeface="Arial" panose="020B0604020202020204" pitchFamily="34" charset="0"/>
            </a:endParaRPr>
          </a:p>
          <a:p>
            <a:pPr lvl="0"/>
            <a:r>
              <a:rPr lang="zh-CN" altLang="en-US" sz="2400" dirty="0">
                <a:latin typeface="Arial" panose="020B0604020202020204" pitchFamily="34" charset="0"/>
                <a:cs typeface="Arial" panose="020B0604020202020204" pitchFamily="34" charset="0"/>
              </a:rPr>
              <a:t>重要进球判进</a:t>
            </a:r>
            <a:r>
              <a:rPr lang="en-US" altLang="zh-CN" sz="2400" dirty="0">
                <a:latin typeface="Arial" panose="020B0604020202020204" pitchFamily="34" charset="0"/>
                <a:cs typeface="Arial" panose="020B0604020202020204" pitchFamily="34" charset="0"/>
              </a:rPr>
              <a:t>/</a:t>
            </a:r>
            <a:r>
              <a:rPr lang="zh-CN" altLang="en-US" sz="2400" dirty="0">
                <a:latin typeface="Arial" panose="020B0604020202020204" pitchFamily="34" charset="0"/>
                <a:cs typeface="Arial" panose="020B0604020202020204" pitchFamily="34" charset="0"/>
              </a:rPr>
              <a:t>未进</a:t>
            </a:r>
            <a:endParaRPr lang="en-GB" sz="2400" dirty="0">
              <a:latin typeface="Arial" panose="020B0604020202020204" pitchFamily="34" charset="0"/>
              <a:cs typeface="Arial" panose="020B0604020202020204" pitchFamily="34" charset="0"/>
            </a:endParaRPr>
          </a:p>
          <a:p>
            <a:pPr lvl="0"/>
            <a:r>
              <a:rPr lang="zh-CN" altLang="en-US" sz="2400" dirty="0">
                <a:latin typeface="Arial" panose="020B0604020202020204" pitchFamily="34" charset="0"/>
                <a:cs typeface="Arial" panose="020B0604020202020204" pitchFamily="34" charset="0"/>
              </a:rPr>
              <a:t>判罚球点球</a:t>
            </a:r>
            <a:endParaRPr lang="en-GB" sz="2400" dirty="0">
              <a:latin typeface="Arial" panose="020B0604020202020204" pitchFamily="34" charset="0"/>
              <a:cs typeface="Arial" panose="020B0604020202020204" pitchFamily="34" charset="0"/>
            </a:endParaRPr>
          </a:p>
          <a:p>
            <a:pPr lvl="0"/>
            <a:r>
              <a:rPr lang="zh-CN" altLang="en-US" sz="2400" dirty="0">
                <a:latin typeface="Arial" panose="020B0604020202020204" pitchFamily="34" charset="0"/>
                <a:cs typeface="Arial" panose="020B0604020202020204" pitchFamily="34" charset="0"/>
              </a:rPr>
              <a:t>未判罚球点球</a:t>
            </a:r>
            <a:endParaRPr lang="en-GB" sz="2400" dirty="0">
              <a:latin typeface="Arial" panose="020B0604020202020204" pitchFamily="34" charset="0"/>
              <a:cs typeface="Arial" panose="020B0604020202020204" pitchFamily="34" charset="0"/>
            </a:endParaRPr>
          </a:p>
          <a:p>
            <a:pPr lvl="0"/>
            <a:r>
              <a:rPr lang="zh-CN" altLang="en-US" sz="2400" dirty="0">
                <a:latin typeface="Arial" panose="020B0604020202020204" pitchFamily="34" charset="0"/>
                <a:cs typeface="Arial" panose="020B0604020202020204" pitchFamily="34" charset="0"/>
              </a:rPr>
              <a:t>越位 </a:t>
            </a: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导致进球机会的艰难决定</a:t>
            </a:r>
            <a:endParaRPr lang="en-US" altLang="zh-CN" sz="2400" dirty="0">
              <a:latin typeface="Arial" panose="020B0604020202020204" pitchFamily="34" charset="0"/>
              <a:cs typeface="Arial" panose="020B0604020202020204" pitchFamily="34" charset="0"/>
            </a:endParaRPr>
          </a:p>
          <a:p>
            <a:pPr lvl="0"/>
            <a:r>
              <a:rPr lang="zh-CN" altLang="en-US" sz="2400" dirty="0">
                <a:latin typeface="Arial" panose="020B0604020202020204" pitchFamily="34" charset="0"/>
                <a:cs typeface="Arial" panose="020B0604020202020204" pitchFamily="34" charset="0"/>
              </a:rPr>
              <a:t>其它（例如对规则使用的重大不准确）</a:t>
            </a:r>
            <a:endParaRPr lang="en-GB" sz="2400" dirty="0">
              <a:latin typeface="Arial" panose="020B0604020202020204" pitchFamily="34" charset="0"/>
              <a:cs typeface="Arial" panose="020B0604020202020204" pitchFamily="34" charset="0"/>
            </a:endParaRPr>
          </a:p>
          <a:p>
            <a:pPr lvl="0"/>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014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1430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建议</a:t>
            </a:r>
            <a:endParaRPr lang="en-GB" altLang="en-US" sz="2800" b="1" dirty="0">
              <a:solidFill>
                <a:schemeClr val="bg1"/>
              </a:solidFill>
            </a:endParaRPr>
          </a:p>
        </p:txBody>
      </p:sp>
      <p:sp>
        <p:nvSpPr>
          <p:cNvPr id="3" name="Rectangle 2"/>
          <p:cNvSpPr/>
          <p:nvPr/>
        </p:nvSpPr>
        <p:spPr>
          <a:xfrm>
            <a:off x="244774" y="1055136"/>
            <a:ext cx="8654452" cy="830997"/>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评估报告</a:t>
            </a:r>
            <a:endParaRPr lang="en-GB" sz="2400" dirty="0">
              <a:latin typeface="Arial" panose="020B0604020202020204" pitchFamily="34" charset="0"/>
              <a:cs typeface="Arial" panose="020B0604020202020204" pitchFamily="34" charset="0"/>
            </a:endParaRPr>
          </a:p>
          <a:p>
            <a:pPr lvl="0"/>
            <a:endParaRPr lang="en-GB" sz="2400" dirty="0">
              <a:latin typeface="Arial" panose="020B0604020202020204" pitchFamily="34" charset="0"/>
              <a:cs typeface="Arial" panose="020B0604020202020204" pitchFamily="34" charset="0"/>
            </a:endParaRPr>
          </a:p>
        </p:txBody>
      </p:sp>
      <p:sp>
        <p:nvSpPr>
          <p:cNvPr id="2" name="TextBox 1"/>
          <p:cNvSpPr txBox="1"/>
          <p:nvPr/>
        </p:nvSpPr>
        <p:spPr>
          <a:xfrm>
            <a:off x="432734" y="1543270"/>
            <a:ext cx="3969993" cy="2246769"/>
          </a:xfrm>
          <a:prstGeom prst="rect">
            <a:avLst/>
          </a:prstGeom>
          <a:noFill/>
        </p:spPr>
        <p:txBody>
          <a:bodyPr wrap="square" rtlCol="0">
            <a:spAutoFit/>
          </a:bodyPr>
          <a:lstStyle/>
          <a:p>
            <a:r>
              <a:rPr lang="zh-CN" altLang="en-US" sz="2000" b="1" dirty="0">
                <a:latin typeface="Arial" panose="020B0604020202020204" pitchFamily="34" charset="0"/>
                <a:cs typeface="Arial" panose="020B0604020202020204" pitchFamily="34" charset="0"/>
              </a:rPr>
              <a:t>正向点</a:t>
            </a:r>
            <a:endParaRPr lang="en-US" altLang="zh-CN" sz="20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在决定中使用有时间的参考点（不是所有决定）</a:t>
            </a:r>
            <a:endParaRPr lang="en-US" altLang="zh-C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介绍你看到了什么 </a:t>
            </a:r>
            <a:r>
              <a:rPr lang="en-US" altLang="zh-CN" sz="2000" dirty="0">
                <a:latin typeface="Arial" panose="020B0604020202020204" pitchFamily="34" charset="0"/>
                <a:cs typeface="Arial" panose="020B0604020202020204" pitchFamily="34" charset="0"/>
              </a:rPr>
              <a:t>– </a:t>
            </a:r>
            <a:r>
              <a:rPr lang="zh-CN" altLang="en-US" sz="2000" dirty="0">
                <a:latin typeface="Arial" panose="020B0604020202020204" pitchFamily="34" charset="0"/>
                <a:cs typeface="Arial" panose="020B0604020202020204" pitchFamily="34" charset="0"/>
              </a:rPr>
              <a:t>证据（简要地）</a:t>
            </a:r>
            <a:endParaRPr lang="en-US" altLang="zh-C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正向点应解释你的评分</a:t>
            </a:r>
            <a:endParaRPr lang="en-GB" sz="2000" dirty="0">
              <a:latin typeface="Arial" panose="020B0604020202020204" pitchFamily="34" charset="0"/>
              <a:cs typeface="Arial" panose="020B0604020202020204" pitchFamily="34" charset="0"/>
            </a:endParaRPr>
          </a:p>
        </p:txBody>
      </p:sp>
      <p:sp>
        <p:nvSpPr>
          <p:cNvPr id="5" name="TextBox 4"/>
          <p:cNvSpPr txBox="1"/>
          <p:nvPr/>
        </p:nvSpPr>
        <p:spPr>
          <a:xfrm>
            <a:off x="4454554" y="1543270"/>
            <a:ext cx="4572487" cy="1938992"/>
          </a:xfrm>
          <a:prstGeom prst="rect">
            <a:avLst/>
          </a:prstGeom>
          <a:noFill/>
        </p:spPr>
        <p:txBody>
          <a:bodyPr wrap="square" rtlCol="0">
            <a:spAutoFit/>
          </a:bodyPr>
          <a:lstStyle/>
          <a:p>
            <a:r>
              <a:rPr lang="zh-CN" altLang="en-US" sz="2000" b="1" dirty="0">
                <a:latin typeface="Arial" panose="020B0604020202020204" pitchFamily="34" charset="0"/>
                <a:cs typeface="Arial" panose="020B0604020202020204" pitchFamily="34" charset="0"/>
              </a:rPr>
              <a:t>提升建议</a:t>
            </a:r>
            <a:endParaRPr lang="en-GB"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在明显影响表现的事件注解有时间的参考点</a:t>
            </a:r>
            <a:endParaRPr lang="en-US" altLang="zh-C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使用你的经验提供如何改进表现的建议</a:t>
            </a:r>
            <a:endParaRPr lang="en-US" altLang="zh-C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不好的点应该影响你的评分</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33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建议</a:t>
            </a:r>
            <a:endParaRPr lang="en-GB" altLang="en-US" sz="2800" b="1" dirty="0">
              <a:solidFill>
                <a:schemeClr val="bg1"/>
              </a:solidFill>
            </a:endParaRPr>
          </a:p>
        </p:txBody>
      </p:sp>
      <p:sp>
        <p:nvSpPr>
          <p:cNvPr id="3" name="Rectangle 2"/>
          <p:cNvSpPr/>
          <p:nvPr/>
        </p:nvSpPr>
        <p:spPr>
          <a:xfrm>
            <a:off x="253739" y="997987"/>
            <a:ext cx="8654452" cy="830997"/>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评估报告</a:t>
            </a:r>
            <a:endParaRPr lang="en-GB" sz="2400" dirty="0">
              <a:latin typeface="Arial" panose="020B0604020202020204" pitchFamily="34" charset="0"/>
              <a:cs typeface="Arial" panose="020B0604020202020204" pitchFamily="34" charset="0"/>
            </a:endParaRPr>
          </a:p>
          <a:p>
            <a:pPr lvl="0"/>
            <a:endParaRPr lang="en-GB" sz="2400" dirty="0">
              <a:latin typeface="Arial" panose="020B0604020202020204" pitchFamily="34" charset="0"/>
              <a:cs typeface="Arial" panose="020B0604020202020204" pitchFamily="34" charset="0"/>
            </a:endParaRPr>
          </a:p>
        </p:txBody>
      </p:sp>
      <p:sp>
        <p:nvSpPr>
          <p:cNvPr id="2" name="TextBox 1"/>
          <p:cNvSpPr txBox="1"/>
          <p:nvPr/>
        </p:nvSpPr>
        <p:spPr>
          <a:xfrm>
            <a:off x="257928" y="1609160"/>
            <a:ext cx="8357435" cy="1569660"/>
          </a:xfrm>
          <a:prstGeom prst="rect">
            <a:avLst/>
          </a:prstGeom>
          <a:noFill/>
        </p:spPr>
        <p:txBody>
          <a:bodyPr wrap="square" rtlCol="0">
            <a:spAutoFit/>
          </a:bodyPr>
          <a:lstStyle/>
          <a:p>
            <a:r>
              <a:rPr lang="zh-CN" altLang="en-US" sz="2400" b="1" dirty="0">
                <a:latin typeface="Arial" panose="020B0604020202020204" pitchFamily="34" charset="0"/>
                <a:cs typeface="Arial" panose="020B0604020202020204" pitchFamily="34" charset="0"/>
              </a:rPr>
              <a:t>比赛控制 </a:t>
            </a:r>
            <a:r>
              <a:rPr lang="en-US" altLang="zh-CN" sz="2400" b="1" dirty="0">
                <a:latin typeface="Arial" panose="020B0604020202020204" pitchFamily="34" charset="0"/>
                <a:cs typeface="Arial" panose="020B0604020202020204" pitchFamily="34" charset="0"/>
              </a:rPr>
              <a:t>– </a:t>
            </a:r>
            <a:r>
              <a:rPr lang="zh-CN" altLang="en-US" sz="2400" b="1" dirty="0">
                <a:latin typeface="Arial" panose="020B0604020202020204" pitchFamily="34" charset="0"/>
                <a:cs typeface="Arial" panose="020B0604020202020204" pitchFamily="34" charset="0"/>
              </a:rPr>
              <a:t>正向点</a:t>
            </a:r>
            <a:endParaRPr lang="en-GB"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整场比赛中裁判员对规则第</a:t>
            </a:r>
            <a:r>
              <a:rPr lang="en-US" altLang="zh-CN" sz="2400" dirty="0">
                <a:latin typeface="Arial" panose="020B0604020202020204" pitchFamily="34" charset="0"/>
                <a:cs typeface="Arial" panose="020B0604020202020204" pitchFamily="34" charset="0"/>
              </a:rPr>
              <a:t>12</a:t>
            </a:r>
            <a:r>
              <a:rPr lang="zh-CN" altLang="en-US" sz="2400" dirty="0">
                <a:latin typeface="Arial" panose="020B0604020202020204" pitchFamily="34" charset="0"/>
                <a:cs typeface="Arial" panose="020B0604020202020204" pitchFamily="34" charset="0"/>
              </a:rPr>
              <a:t>章的解释和认识都很好，正确地判罚了</a:t>
            </a:r>
            <a:r>
              <a:rPr lang="en-US" altLang="zh-CN" sz="2400" dirty="0">
                <a:latin typeface="Arial" panose="020B0604020202020204" pitchFamily="34" charset="0"/>
                <a:cs typeface="Arial" panose="020B0604020202020204" pitchFamily="34" charset="0"/>
              </a:rPr>
              <a:t>24</a:t>
            </a:r>
            <a:r>
              <a:rPr lang="zh-CN" altLang="en-US" sz="2400" dirty="0">
                <a:latin typeface="Arial" panose="020B0604020202020204" pitchFamily="34" charset="0"/>
                <a:cs typeface="Arial" panose="020B0604020202020204" pitchFamily="34" charset="0"/>
              </a:rPr>
              <a:t>个犯规。他同时正确地在</a:t>
            </a:r>
            <a:r>
              <a:rPr lang="en-US" altLang="zh-CN" sz="2400" dirty="0">
                <a:latin typeface="Arial" panose="020B0604020202020204" pitchFamily="34" charset="0"/>
                <a:cs typeface="Arial" panose="020B0604020202020204" pitchFamily="34" charset="0"/>
              </a:rPr>
              <a:t>27,52,87</a:t>
            </a:r>
            <a:r>
              <a:rPr lang="zh-CN" altLang="en-US" sz="2400" dirty="0">
                <a:latin typeface="Arial" panose="020B0604020202020204" pitchFamily="34" charset="0"/>
                <a:cs typeface="Arial" panose="020B0604020202020204" pitchFamily="34" charset="0"/>
              </a:rPr>
              <a:t>分钟因抢截犯规出示了三张黄牌。</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9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9525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建议</a:t>
            </a:r>
            <a:endParaRPr lang="en-GB" altLang="en-US" sz="2800" b="1" dirty="0">
              <a:solidFill>
                <a:schemeClr val="bg1"/>
              </a:solidFill>
            </a:endParaRPr>
          </a:p>
        </p:txBody>
      </p:sp>
      <p:sp>
        <p:nvSpPr>
          <p:cNvPr id="3" name="Rectangle 2"/>
          <p:cNvSpPr/>
          <p:nvPr/>
        </p:nvSpPr>
        <p:spPr>
          <a:xfrm>
            <a:off x="296601" y="1012274"/>
            <a:ext cx="8654452" cy="830997"/>
          </a:xfrm>
          <a:prstGeom prst="rect">
            <a:avLst/>
          </a:prstGeom>
        </p:spPr>
        <p:txBody>
          <a:bodyPr wrap="square">
            <a:spAutoFit/>
          </a:bodyPr>
          <a:lstStyle/>
          <a:p>
            <a:pPr>
              <a:spcBef>
                <a:spcPts val="100"/>
              </a:spcBef>
            </a:pPr>
            <a:r>
              <a:rPr lang="zh-CN" altLang="en-US" sz="2400" b="1" dirty="0">
                <a:latin typeface="Arial" panose="020B0604020202020204" pitchFamily="34" charset="0"/>
                <a:cs typeface="Arial" panose="020B0604020202020204" pitchFamily="34" charset="0"/>
              </a:rPr>
              <a:t>评估报告</a:t>
            </a:r>
            <a:endParaRPr lang="en-GB" sz="2400" dirty="0">
              <a:latin typeface="Arial" panose="020B0604020202020204" pitchFamily="34" charset="0"/>
              <a:cs typeface="Arial" panose="020B0604020202020204" pitchFamily="34" charset="0"/>
            </a:endParaRPr>
          </a:p>
          <a:p>
            <a:pPr lvl="0"/>
            <a:endParaRPr lang="en-GB" sz="2400" dirty="0">
              <a:latin typeface="Arial" panose="020B0604020202020204" pitchFamily="34" charset="0"/>
              <a:cs typeface="Arial" panose="020B0604020202020204" pitchFamily="34" charset="0"/>
            </a:endParaRPr>
          </a:p>
        </p:txBody>
      </p:sp>
      <p:sp>
        <p:nvSpPr>
          <p:cNvPr id="2" name="TextBox 1"/>
          <p:cNvSpPr txBox="1"/>
          <p:nvPr/>
        </p:nvSpPr>
        <p:spPr>
          <a:xfrm>
            <a:off x="296601" y="1618850"/>
            <a:ext cx="8357435" cy="2246769"/>
          </a:xfrm>
          <a:prstGeom prst="rect">
            <a:avLst/>
          </a:prstGeom>
          <a:noFill/>
        </p:spPr>
        <p:txBody>
          <a:bodyPr wrap="square" rtlCol="0">
            <a:spAutoFit/>
          </a:bodyPr>
          <a:lstStyle/>
          <a:p>
            <a:r>
              <a:rPr lang="zh-CN" altLang="en-US" sz="2000" b="1" dirty="0">
                <a:latin typeface="Arial" panose="020B0604020202020204" pitchFamily="34" charset="0"/>
                <a:cs typeface="Arial" panose="020B0604020202020204" pitchFamily="34" charset="0"/>
              </a:rPr>
              <a:t>比赛控制 </a:t>
            </a:r>
            <a:r>
              <a:rPr lang="en-US" altLang="zh-CN" sz="2000" b="1" dirty="0">
                <a:latin typeface="Arial" panose="020B0604020202020204" pitchFamily="34" charset="0"/>
                <a:cs typeface="Arial" panose="020B0604020202020204" pitchFamily="34" charset="0"/>
              </a:rPr>
              <a:t>– </a:t>
            </a:r>
            <a:r>
              <a:rPr lang="zh-CN" altLang="en-US" sz="2000" b="1" dirty="0">
                <a:latin typeface="Arial" panose="020B0604020202020204" pitchFamily="34" charset="0"/>
                <a:cs typeface="Arial" panose="020B0604020202020204" pitchFamily="34" charset="0"/>
              </a:rPr>
              <a:t>可以改进的方面</a:t>
            </a:r>
            <a:endParaRPr lang="en-GB"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裁判员对规则第</a:t>
            </a:r>
            <a:r>
              <a:rPr lang="en-US" altLang="zh-CN" sz="2000" dirty="0">
                <a:latin typeface="Arial" panose="020B0604020202020204" pitchFamily="34" charset="0"/>
                <a:cs typeface="Arial" panose="020B0604020202020204" pitchFamily="34" charset="0"/>
              </a:rPr>
              <a:t>12</a:t>
            </a:r>
            <a:r>
              <a:rPr lang="zh-CN" altLang="en-US" sz="2000" dirty="0">
                <a:latin typeface="Arial" panose="020B0604020202020204" pitchFamily="34" charset="0"/>
                <a:cs typeface="Arial" panose="020B0604020202020204" pitchFamily="34" charset="0"/>
              </a:rPr>
              <a:t>章的解释和认识展示出了不一致。</a:t>
            </a:r>
            <a:r>
              <a:rPr lang="en-US" altLang="zh-CN" sz="2000" dirty="0">
                <a:latin typeface="Arial" panose="020B0604020202020204" pitchFamily="34" charset="0"/>
                <a:cs typeface="Arial" panose="020B0604020202020204" pitchFamily="34" charset="0"/>
              </a:rPr>
              <a:t>27</a:t>
            </a:r>
            <a:r>
              <a:rPr lang="zh-CN" altLang="en-US" sz="2000" dirty="0">
                <a:latin typeface="Arial" panose="020B0604020202020204" pitchFamily="34" charset="0"/>
                <a:cs typeface="Arial" panose="020B0604020202020204" pitchFamily="34" charset="0"/>
              </a:rPr>
              <a:t>分钟和</a:t>
            </a:r>
            <a:r>
              <a:rPr lang="en-US" altLang="zh-CN" sz="2000" dirty="0">
                <a:latin typeface="Arial" panose="020B0604020202020204" pitchFamily="34" charset="0"/>
                <a:cs typeface="Arial" panose="020B0604020202020204" pitchFamily="34" charset="0"/>
              </a:rPr>
              <a:t>42</a:t>
            </a:r>
            <a:r>
              <a:rPr lang="zh-CN" altLang="en-US" sz="2000" dirty="0">
                <a:latin typeface="Arial" panose="020B0604020202020204" pitchFamily="34" charset="0"/>
                <a:cs typeface="Arial" panose="020B0604020202020204" pitchFamily="34" charset="0"/>
              </a:rPr>
              <a:t>分钟两个鲁莽地抢截没有判罚。</a:t>
            </a:r>
            <a:endParaRPr lang="en-GB" sz="2000" dirty="0">
              <a:latin typeface="Arial" panose="020B0604020202020204" pitchFamily="34" charset="0"/>
              <a:cs typeface="Arial" panose="020B0604020202020204" pitchFamily="34" charset="0"/>
            </a:endParaRPr>
          </a:p>
          <a:p>
            <a:r>
              <a:rPr lang="zh-CN" altLang="en-US" sz="2000" b="1" dirty="0">
                <a:latin typeface="Arial" panose="020B0604020202020204" pitchFamily="34" charset="0"/>
                <a:cs typeface="Arial" panose="020B0604020202020204" pitchFamily="34" charset="0"/>
              </a:rPr>
              <a:t>建议</a:t>
            </a:r>
            <a:r>
              <a:rPr lang="en-GB" sz="2000" b="1" dirty="0">
                <a:latin typeface="Arial" panose="020B0604020202020204" pitchFamily="34" charset="0"/>
                <a:cs typeface="Arial" panose="020B0604020202020204" pitchFamily="34" charset="0"/>
              </a:rPr>
              <a:t>:</a:t>
            </a:r>
          </a:p>
          <a:p>
            <a:endParaRPr lang="en-GB"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zh-CN" altLang="en-US" sz="2000" dirty="0">
                <a:latin typeface="Arial" panose="020B0604020202020204" pitchFamily="34" charset="0"/>
                <a:cs typeface="Arial" panose="020B0604020202020204" pitchFamily="34" charset="0"/>
              </a:rPr>
              <a:t>利用你的体能来更靠近事件发生的地点并创造更好的视角来更清楚地观察犯规。</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21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难度</a:t>
            </a:r>
            <a:endParaRPr lang="en-GB" altLang="en-US" sz="2800" b="1" dirty="0">
              <a:solidFill>
                <a:schemeClr val="bg1"/>
              </a:solidFill>
            </a:endParaRPr>
          </a:p>
        </p:txBody>
      </p:sp>
      <p:sp>
        <p:nvSpPr>
          <p:cNvPr id="3" name="Rectangle 2"/>
          <p:cNvSpPr/>
          <p:nvPr/>
        </p:nvSpPr>
        <p:spPr>
          <a:xfrm>
            <a:off x="296601" y="1015475"/>
            <a:ext cx="8729953" cy="1608133"/>
          </a:xfrm>
          <a:prstGeom prst="rect">
            <a:avLst/>
          </a:prstGeom>
        </p:spPr>
        <p:txBody>
          <a:bodyPr wrap="square">
            <a:spAutoFit/>
          </a:bodyPr>
          <a:lstStyle/>
          <a:p>
            <a:pPr>
              <a:spcBef>
                <a:spcPts val="100"/>
              </a:spcBef>
            </a:pPr>
            <a:r>
              <a:rPr lang="zh-CN" altLang="en-US" sz="2400" dirty="0">
                <a:latin typeface="Arial" panose="020B0604020202020204" pitchFamily="34" charset="0"/>
                <a:cs typeface="Arial" panose="020B0604020202020204" pitchFamily="34" charset="0"/>
              </a:rPr>
              <a:t>记住</a:t>
            </a:r>
            <a:r>
              <a:rPr lang="en-GB" sz="2400" dirty="0">
                <a:latin typeface="Arial" panose="020B0604020202020204" pitchFamily="34" charset="0"/>
                <a:cs typeface="Arial" panose="020B0604020202020204" pitchFamily="34" charset="0"/>
              </a:rPr>
              <a:t> . . . . </a:t>
            </a:r>
          </a:p>
          <a:p>
            <a:pPr>
              <a:spcBef>
                <a:spcPts val="100"/>
              </a:spcBef>
            </a:pP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难度和最终成绩有直接联系</a:t>
            </a: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裁判员可以让简单的比赛变得困难，让困难的比赛变得简单。</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001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 </a:t>
            </a:r>
            <a:r>
              <a:rPr lang="en-US" altLang="zh-CN" sz="2800" b="1" dirty="0">
                <a:solidFill>
                  <a:schemeClr val="bg1"/>
                </a:solidFill>
              </a:rPr>
              <a:t>- </a:t>
            </a:r>
            <a:r>
              <a:rPr lang="zh-CN" altLang="en-US" sz="2800" b="1" dirty="0">
                <a:solidFill>
                  <a:schemeClr val="bg1"/>
                </a:solidFill>
              </a:rPr>
              <a:t>难度</a:t>
            </a:r>
            <a:endParaRPr lang="en-GB" altLang="en-US" sz="2800" b="1" dirty="0">
              <a:solidFill>
                <a:schemeClr val="bg1"/>
              </a:solidFill>
            </a:endParaRPr>
          </a:p>
        </p:txBody>
      </p:sp>
      <p:sp>
        <p:nvSpPr>
          <p:cNvPr id="3" name="Rectangle 2"/>
          <p:cNvSpPr/>
          <p:nvPr/>
        </p:nvSpPr>
        <p:spPr>
          <a:xfrm>
            <a:off x="296601" y="965141"/>
            <a:ext cx="8729953" cy="2346796"/>
          </a:xfrm>
          <a:prstGeom prst="rect">
            <a:avLst/>
          </a:prstGeom>
        </p:spPr>
        <p:txBody>
          <a:bodyPr wrap="square">
            <a:spAutoFit/>
          </a:bodyPr>
          <a:lstStyle/>
          <a:p>
            <a:pPr>
              <a:spcBef>
                <a:spcPts val="100"/>
              </a:spcBef>
            </a:pPr>
            <a:r>
              <a:rPr lang="zh-CN" altLang="en-US" sz="2400" dirty="0">
                <a:latin typeface="Arial" panose="020B0604020202020204" pitchFamily="34" charset="0"/>
                <a:cs typeface="Arial" panose="020B0604020202020204" pitchFamily="34" charset="0"/>
              </a:rPr>
              <a:t>记住</a:t>
            </a:r>
            <a:r>
              <a:rPr lang="en-GB" sz="2400" dirty="0">
                <a:latin typeface="Arial" panose="020B0604020202020204" pitchFamily="34" charset="0"/>
                <a:cs typeface="Arial" panose="020B0604020202020204" pitchFamily="34" charset="0"/>
              </a:rPr>
              <a:t> . . . . </a:t>
            </a: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如果一场比赛因为裁判员的失误或疏于控制而成为高难度比赛，裁判员的表现必须被认为是不好。</a:t>
            </a:r>
            <a:endParaRPr lang="en-US" altLang="zh-CN"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Arial" panose="020B0604020202020204" pitchFamily="34" charset="0"/>
              </a:rPr>
              <a:t>如果裁判员的表现使得两队在十分艰难的开始后表现正常并整场比赛，那么</a:t>
            </a:r>
            <a:r>
              <a:rPr lang="en-US" altLang="zh-CN" sz="2400" dirty="0">
                <a:latin typeface="Arial" panose="020B0604020202020204" pitchFamily="34" charset="0"/>
                <a:cs typeface="Arial" panose="020B0604020202020204" pitchFamily="34" charset="0"/>
              </a:rPr>
              <a:t>CIA</a:t>
            </a:r>
            <a:r>
              <a:rPr lang="zh-CN" altLang="en-US" sz="2400" dirty="0">
                <a:latin typeface="Arial" panose="020B0604020202020204" pitchFamily="34" charset="0"/>
                <a:cs typeface="Arial" panose="020B0604020202020204" pitchFamily="34" charset="0"/>
              </a:rPr>
              <a:t>盘圆应该被认为是好或非常好。</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08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360727" y="0"/>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3200" b="1" dirty="0">
                <a:solidFill>
                  <a:schemeClr val="bg1"/>
                </a:solidFill>
              </a:rPr>
              <a:t>目标</a:t>
            </a:r>
            <a:endParaRPr lang="en-GB" altLang="en-US" sz="3200" b="1" dirty="0">
              <a:solidFill>
                <a:schemeClr val="bg1"/>
              </a:solidFill>
            </a:endParaRPr>
          </a:p>
        </p:txBody>
      </p:sp>
      <p:sp>
        <p:nvSpPr>
          <p:cNvPr id="9219" name="Rectangle 3"/>
          <p:cNvSpPr>
            <a:spLocks noGrp="1" noChangeArrowheads="1"/>
          </p:cNvSpPr>
          <p:nvPr>
            <p:ph type="body" idx="4294967295"/>
          </p:nvPr>
        </p:nvSpPr>
        <p:spPr bwMode="auto">
          <a:xfrm>
            <a:off x="360727" y="88706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eaLnBrk="1" hangingPunct="1"/>
            <a:r>
              <a:rPr lang="zh-CN" altLang="en-US" sz="2400" dirty="0">
                <a:latin typeface="Arial" panose="020B0604020202020204" pitchFamily="34" charset="0"/>
                <a:cs typeface="Arial" panose="020B0604020202020204" pitchFamily="34" charset="0"/>
              </a:rPr>
              <a:t>回顾并更好地了解亚足联裁判员评估指南来确保在给裁判团队表现评分上保持一致。</a:t>
            </a:r>
            <a:endParaRPr lang="en-GB"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2543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4294967295"/>
          </p:nvPr>
        </p:nvSpPr>
        <p:spPr bwMode="auto">
          <a:xfrm>
            <a:off x="6229350" y="4800600"/>
            <a:ext cx="1600200" cy="171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557213" indent="-214313">
              <a:defRPr>
                <a:solidFill>
                  <a:schemeClr val="tx1"/>
                </a:solidFill>
                <a:latin typeface="Calibri" panose="020F0502020204030204" pitchFamily="34" charset="0"/>
                <a:cs typeface="Arial" panose="020B0604020202020204" pitchFamily="34" charset="0"/>
              </a:defRPr>
            </a:lvl2pPr>
            <a:lvl3pPr marL="857250" indent="-171450">
              <a:defRPr>
                <a:solidFill>
                  <a:schemeClr val="tx1"/>
                </a:solidFill>
                <a:latin typeface="Calibri" panose="020F0502020204030204" pitchFamily="34" charset="0"/>
                <a:cs typeface="Arial" panose="020B0604020202020204" pitchFamily="34" charset="0"/>
              </a:defRPr>
            </a:lvl3pPr>
            <a:lvl4pPr marL="1200150" indent="-171450">
              <a:defRPr>
                <a:solidFill>
                  <a:schemeClr val="tx1"/>
                </a:solidFill>
                <a:latin typeface="Calibri" panose="020F0502020204030204" pitchFamily="34" charset="0"/>
                <a:cs typeface="Arial" panose="020B0604020202020204" pitchFamily="34" charset="0"/>
              </a:defRPr>
            </a:lvl4pPr>
            <a:lvl5pPr marL="1543050" indent="-171450">
              <a:defRPr>
                <a:solidFill>
                  <a:schemeClr val="tx1"/>
                </a:solidFill>
                <a:latin typeface="Calibri" panose="020F050202020403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2C195C82-CD14-4B76-A7A6-9404988893EA}" type="slidenum">
              <a:rPr lang="en-US" altLang="en-US"/>
              <a:pPr eaLnBrk="1" hangingPunct="1"/>
              <a:t>20</a:t>
            </a:fld>
            <a:endParaRPr lang="en-US" altLang="en-US"/>
          </a:p>
        </p:txBody>
      </p:sp>
      <p:sp>
        <p:nvSpPr>
          <p:cNvPr id="5" name="Rectangle 5"/>
          <p:cNvSpPr txBox="1">
            <a:spLocks noChangeArrowheads="1"/>
          </p:cNvSpPr>
          <p:nvPr/>
        </p:nvSpPr>
        <p:spPr bwMode="gray">
          <a:xfrm>
            <a:off x="1143000" y="2500315"/>
            <a:ext cx="6858000" cy="450056"/>
          </a:xfrm>
          <a:prstGeom prst="rect">
            <a:avLst/>
          </a:prstGeom>
          <a:noFill/>
          <a:ln w="9525">
            <a:noFill/>
            <a:miter lim="800000"/>
            <a:headEnd/>
            <a:tailEnd/>
          </a:ln>
          <a:effectLst>
            <a:outerShdw blurRad="127000" dist="38100" dir="5400000" algn="tl" rotWithShape="0">
              <a:prstClr val="black">
                <a:alpha val="30000"/>
              </a:prstClr>
            </a:outerShdw>
          </a:effectLst>
        </p:spPr>
        <p:txBody>
          <a:bodyPr lIns="0" rIns="0" anchor="ctr"/>
          <a:lstStyle/>
          <a:p>
            <a:pPr algn="ctr">
              <a:lnSpc>
                <a:spcPct val="95000"/>
              </a:lnSpc>
              <a:defRPr/>
            </a:pPr>
            <a:r>
              <a:rPr lang="zh-CN" altLang="en-US" sz="4500" b="1" dirty="0">
                <a:cs typeface="Arial" charset="0"/>
              </a:rPr>
              <a:t>问题？</a:t>
            </a:r>
            <a:endParaRPr lang="en-US" sz="4500" b="1" dirty="0">
              <a:cs typeface="Arial" charset="0"/>
            </a:endParaRPr>
          </a:p>
        </p:txBody>
      </p:sp>
    </p:spTree>
    <p:extLst>
      <p:ext uri="{BB962C8B-B14F-4D97-AF65-F5344CB8AC3E}">
        <p14:creationId xmlns:p14="http://schemas.microsoft.com/office/powerpoint/2010/main" val="1976980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idx="4294967295"/>
          </p:nvPr>
        </p:nvSpPr>
        <p:spPr bwMode="auto">
          <a:xfrm>
            <a:off x="360727" y="90487"/>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3200" b="1" dirty="0">
                <a:solidFill>
                  <a:schemeClr val="bg1"/>
                </a:solidFill>
              </a:rPr>
              <a:t>总结</a:t>
            </a:r>
            <a:endParaRPr lang="en-GB" altLang="en-US" sz="3200" b="1" dirty="0">
              <a:solidFill>
                <a:schemeClr val="bg1"/>
              </a:solidFill>
            </a:endParaRPr>
          </a:p>
        </p:txBody>
      </p:sp>
      <p:sp>
        <p:nvSpPr>
          <p:cNvPr id="17411" name="Content Placeholder 2"/>
          <p:cNvSpPr>
            <a:spLocks noGrp="1"/>
          </p:cNvSpPr>
          <p:nvPr>
            <p:ph idx="4294967295"/>
          </p:nvPr>
        </p:nvSpPr>
        <p:spPr bwMode="auto">
          <a:xfrm>
            <a:off x="360727" y="1074315"/>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2400" dirty="0">
                <a:latin typeface="Arial" panose="020B0604020202020204" pitchFamily="34" charset="0"/>
                <a:cs typeface="Arial" panose="020B0604020202020204" pitchFamily="34" charset="0"/>
              </a:rPr>
              <a:t>你的职责是向比赛官员提供正向和建设性建议</a:t>
            </a:r>
            <a:endParaRPr lang="en-GB"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你的报告必须准确</a:t>
            </a:r>
            <a:endParaRPr lang="en-GB"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关键情形会挑战作为评估员的你</a:t>
            </a:r>
            <a:endParaRPr lang="en-GB" altLang="en-US" sz="2400" dirty="0">
              <a:latin typeface="Arial" panose="020B0604020202020204" pitchFamily="34" charset="0"/>
              <a:cs typeface="Arial" panose="020B0604020202020204" pitchFamily="34" charset="0"/>
            </a:endParaRPr>
          </a:p>
          <a:p>
            <a:r>
              <a:rPr lang="zh-CN" altLang="en-US" sz="2400" dirty="0">
                <a:latin typeface="Arial" panose="020B0604020202020204" pitchFamily="34" charset="0"/>
                <a:cs typeface="Arial" panose="020B0604020202020204" pitchFamily="34" charset="0"/>
              </a:rPr>
              <a:t>你必须在</a:t>
            </a:r>
            <a:r>
              <a:rPr lang="zh-CN" alt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适当时</a:t>
            </a:r>
            <a:r>
              <a:rPr lang="zh-CN" altLang="en-US" sz="2400" dirty="0">
                <a:latin typeface="Arial" panose="020B0604020202020204" pitchFamily="34" charset="0"/>
                <a:cs typeface="Arial" panose="020B0604020202020204" pitchFamily="34" charset="0"/>
              </a:rPr>
              <a:t>质疑比赛官员</a:t>
            </a:r>
            <a:endParaRPr lang="en-GB"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0560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24637-D0F4-4E2D-A2BD-F01B1BA3E618}"/>
              </a:ext>
            </a:extLst>
          </p:cNvPr>
          <p:cNvSpPr>
            <a:spLocks noGrp="1"/>
          </p:cNvSpPr>
          <p:nvPr>
            <p:ph type="dt" sz="half" idx="10"/>
          </p:nvPr>
        </p:nvSpPr>
        <p:spPr/>
        <p:txBody>
          <a:bodyPr/>
          <a:lstStyle/>
          <a:p>
            <a:fld id="{EB43828A-84CC-4E35-9535-B741D2AC1D27}" type="datetime1">
              <a:rPr lang="en-US" smtClean="0"/>
              <a:t>3/12/2018</a:t>
            </a:fld>
            <a:endParaRPr lang="en-US"/>
          </a:p>
        </p:txBody>
      </p:sp>
      <p:sp>
        <p:nvSpPr>
          <p:cNvPr id="3" name="Footer Placeholder 2">
            <a:extLst>
              <a:ext uri="{FF2B5EF4-FFF2-40B4-BE49-F238E27FC236}">
                <a16:creationId xmlns:a16="http://schemas.microsoft.com/office/drawing/2014/main" id="{1BA4A310-88AD-45EA-952B-82EA5DFC2A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83DCAF-165A-4BE1-BB29-88E7A27602EE}"/>
              </a:ext>
            </a:extLst>
          </p:cNvPr>
          <p:cNvSpPr>
            <a:spLocks noGrp="1"/>
          </p:cNvSpPr>
          <p:nvPr>
            <p:ph type="sldNum" sz="quarter" idx="12"/>
          </p:nvPr>
        </p:nvSpPr>
        <p:spPr/>
        <p:txBody>
          <a:bodyPr/>
          <a:lstStyle/>
          <a:p>
            <a:fld id="{34F20780-A907-0345-B398-BAA98349BEBE}" type="slidenum">
              <a:rPr lang="en-US" smtClean="0"/>
              <a:pPr/>
              <a:t>22</a:t>
            </a:fld>
            <a:endParaRPr lang="en-US"/>
          </a:p>
        </p:txBody>
      </p:sp>
      <p:sp>
        <p:nvSpPr>
          <p:cNvPr id="5" name="Title 1">
            <a:extLst>
              <a:ext uri="{FF2B5EF4-FFF2-40B4-BE49-F238E27FC236}">
                <a16:creationId xmlns:a16="http://schemas.microsoft.com/office/drawing/2014/main" id="{BAD6D66F-47D6-4046-9196-742B2C2DAEC3}"/>
              </a:ext>
            </a:extLst>
          </p:cNvPr>
          <p:cNvSpPr txBox="1">
            <a:spLocks/>
          </p:cNvSpPr>
          <p:nvPr/>
        </p:nvSpPr>
        <p:spPr>
          <a:xfrm>
            <a:off x="454012" y="1924152"/>
            <a:ext cx="8235976" cy="914400"/>
          </a:xfrm>
          <a:prstGeom prst="rect">
            <a:avLst/>
          </a:prstGeom>
          <a:effectLst/>
        </p:spPr>
        <p:txBody>
          <a:bodyPr lIns="95788" tIns="47894" rIns="95788" bIns="47894">
            <a:noAutofit/>
          </a:bodyPr>
          <a:lstStyle/>
          <a:p>
            <a:pPr algn="ctr" defTabSz="957879">
              <a:spcBef>
                <a:spcPct val="0"/>
              </a:spcBef>
              <a:defRPr/>
            </a:pPr>
            <a:r>
              <a:rPr lang="zh-CN" altLang="en-US" sz="4400" b="1" dirty="0">
                <a:latin typeface="Arial" pitchFamily="34" charset="0"/>
                <a:ea typeface="+mj-ea"/>
                <a:cs typeface="Arial" pitchFamily="34" charset="0"/>
              </a:rPr>
              <a:t>谢谢</a:t>
            </a:r>
            <a:endParaRPr lang="en-US" sz="4400" b="1" dirty="0">
              <a:latin typeface="Arial" pitchFamily="34" charset="0"/>
              <a:ea typeface="+mj-ea"/>
              <a:cs typeface="Arial" pitchFamily="34" charset="0"/>
            </a:endParaRPr>
          </a:p>
        </p:txBody>
      </p:sp>
    </p:spTree>
    <p:extLst>
      <p:ext uri="{BB962C8B-B14F-4D97-AF65-F5344CB8AC3E}">
        <p14:creationId xmlns:p14="http://schemas.microsoft.com/office/powerpoint/2010/main" val="224777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2403475"/>
            <a:ext cx="8229600" cy="857250"/>
          </a:xfrm>
        </p:spPr>
        <p:txBody>
          <a:bodyPr/>
          <a:lstStyle/>
          <a:p>
            <a:endParaRPr lang="en-US"/>
          </a:p>
        </p:txBody>
      </p:sp>
    </p:spTree>
    <p:extLst>
      <p:ext uri="{BB962C8B-B14F-4D97-AF65-F5344CB8AC3E}">
        <p14:creationId xmlns:p14="http://schemas.microsoft.com/office/powerpoint/2010/main" val="389728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a:t>
            </a:r>
            <a:endParaRPr lang="en-GB" altLang="en-US" sz="2800" b="1" dirty="0">
              <a:solidFill>
                <a:schemeClr val="bg1"/>
              </a:solidFill>
            </a:endParaRPr>
          </a:p>
        </p:txBody>
      </p:sp>
      <p:sp>
        <p:nvSpPr>
          <p:cNvPr id="3" name="Rectangle 2"/>
          <p:cNvSpPr/>
          <p:nvPr/>
        </p:nvSpPr>
        <p:spPr>
          <a:xfrm>
            <a:off x="296601" y="1061571"/>
            <a:ext cx="8447713" cy="2069797"/>
          </a:xfrm>
          <a:prstGeom prst="rect">
            <a:avLst/>
          </a:prstGeom>
        </p:spPr>
        <p:txBody>
          <a:bodyPr wrap="square">
            <a:spAutoFit/>
          </a:bodyPr>
          <a:lstStyle/>
          <a:p>
            <a:pPr marL="342900" indent="-342900">
              <a:spcBef>
                <a:spcPts val="100"/>
              </a:spcBef>
              <a:buFont typeface="+mj-lt"/>
              <a:buAutoNum type="arabicPeriod"/>
            </a:pPr>
            <a:r>
              <a:rPr lang="zh-CN" altLang="en-US" sz="1800" dirty="0">
                <a:latin typeface="SimHei" panose="02010609060101010101" pitchFamily="49" charset="-122"/>
                <a:ea typeface="SimHei" panose="02010609060101010101" pitchFamily="49" charset="-122"/>
                <a:cs typeface="Times New Roman" panose="02020603050405020304" pitchFamily="18" charset="0"/>
              </a:rPr>
              <a:t>比赛难度和最终成绩直接相关。</a:t>
            </a:r>
          </a:p>
          <a:p>
            <a:pPr>
              <a:spcBef>
                <a:spcPts val="100"/>
              </a:spcBef>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低难度的比赛，例如比赛水平很低或两队实力相差太大的比赛，无法测试裁判员的能力。</a:t>
            </a:r>
          </a:p>
          <a:p>
            <a:pPr>
              <a:spcBef>
                <a:spcPts val="100"/>
              </a:spcBef>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大部分比赛被认为是中等难度的比赛，可以给裁判员提供普通的测试。</a:t>
            </a:r>
          </a:p>
          <a:p>
            <a:pPr>
              <a:spcBef>
                <a:spcPts val="100"/>
              </a:spcBef>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如果裁判员需要作出一系列困难决定，比赛会被认为是高难度的。其它的高难度比赛例子包括结果十分重要的比赛，如杯赛决赛，或实力差不多的两个队伍间十分激烈的比赛。</a:t>
            </a:r>
            <a:r>
              <a:rPr lang="en-GB" sz="1800" dirty="0">
                <a:latin typeface="SimHei" panose="02010609060101010101" pitchFamily="49" charset="-122"/>
                <a:ea typeface="SimHei" panose="02010609060101010101" pitchFamily="49" charset="-122"/>
                <a:cs typeface="Times New Roman" panose="02020603050405020304" pitchFamily="18" charset="0"/>
              </a:rPr>
              <a:t> </a:t>
            </a:r>
            <a:endParaRPr lang="en-GB" sz="1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707374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2800" b="1" dirty="0"/>
              <a:t>评估指南</a:t>
            </a:r>
            <a:endParaRPr lang="en-GB" altLang="en-US" sz="2800" b="1" dirty="0">
              <a:solidFill>
                <a:schemeClr val="bg1"/>
              </a:solidFill>
            </a:endParaRPr>
          </a:p>
        </p:txBody>
      </p:sp>
      <p:sp>
        <p:nvSpPr>
          <p:cNvPr id="3" name="Rectangle 2"/>
          <p:cNvSpPr/>
          <p:nvPr/>
        </p:nvSpPr>
        <p:spPr>
          <a:xfrm>
            <a:off x="360726" y="931584"/>
            <a:ext cx="8254767" cy="1792798"/>
          </a:xfrm>
          <a:prstGeom prst="rect">
            <a:avLst/>
          </a:prstGeom>
        </p:spPr>
        <p:txBody>
          <a:bodyPr wrap="square">
            <a:spAutoFit/>
          </a:bodyPr>
          <a:lstStyle/>
          <a:p>
            <a:pPr marL="342900" indent="-342900">
              <a:spcBef>
                <a:spcPts val="100"/>
              </a:spcBef>
              <a:buFont typeface="+mj-lt"/>
              <a:buAutoNum type="arabicPeriod" startAt="2"/>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比赛难度应考虑到比赛反应出的对裁判员的要求的情况。</a:t>
            </a:r>
          </a:p>
          <a:p>
            <a:pPr marL="342900" indent="-342900">
              <a:spcBef>
                <a:spcPts val="100"/>
              </a:spcBef>
              <a:buFont typeface="+mj-lt"/>
              <a:buAutoNum type="arabicPeriod" startAt="2"/>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如果一场比赛因为裁判员的失误或疏于控制而成为高难度比赛，裁判员的表现必须被认为是不好。</a:t>
            </a:r>
          </a:p>
          <a:p>
            <a:pPr marL="342900" indent="-342900">
              <a:spcBef>
                <a:spcPts val="100"/>
              </a:spcBef>
              <a:buFont typeface="+mj-lt"/>
              <a:buAutoNum type="arabicPeriod" startAt="2"/>
            </a:pPr>
            <a:r>
              <a:rPr lang="en-US" altLang="zh-CN" sz="1800" dirty="0">
                <a:latin typeface="SimHei" panose="02010609060101010101" pitchFamily="49" charset="-122"/>
                <a:ea typeface="SimHei" panose="02010609060101010101" pitchFamily="49" charset="-122"/>
                <a:cs typeface="Times New Roman" panose="02020603050405020304" pitchFamily="18" charset="0"/>
              </a:rPr>
              <a:t> </a:t>
            </a:r>
            <a:r>
              <a:rPr lang="zh-CN" altLang="en-US" sz="1800" dirty="0">
                <a:latin typeface="SimHei" panose="02010609060101010101" pitchFamily="49" charset="-122"/>
                <a:ea typeface="SimHei" panose="02010609060101010101" pitchFamily="49" charset="-122"/>
                <a:cs typeface="Times New Roman" panose="02020603050405020304" pitchFamily="18" charset="0"/>
              </a:rPr>
              <a:t>打分应该认识到有时候因为裁判员好的表现，在艰难的开始后球员的行为会大幅度“提高”。</a:t>
            </a:r>
            <a:endParaRPr lang="en-US" altLang="zh-CN" sz="1800" dirty="0">
              <a:latin typeface="SimHei" panose="02010609060101010101" pitchFamily="49" charset="-122"/>
              <a:ea typeface="SimHei" panose="02010609060101010101" pitchFamily="49" charset="-122"/>
              <a:cs typeface="Times New Roman" panose="02020603050405020304" pitchFamily="18" charset="0"/>
            </a:endParaRPr>
          </a:p>
          <a:p>
            <a:pPr marL="342900" indent="-342900">
              <a:spcBef>
                <a:spcPts val="100"/>
              </a:spcBef>
              <a:buFont typeface="+mj-lt"/>
              <a:buAutoNum type="arabicPeriod" startAt="2"/>
            </a:pPr>
            <a:r>
              <a:rPr lang="zh-CN" altLang="en-US" sz="1800" dirty="0">
                <a:latin typeface="SimHei" panose="02010609060101010101" pitchFamily="49" charset="-122"/>
                <a:ea typeface="SimHei" panose="02010609060101010101" pitchFamily="49" charset="-122"/>
                <a:cs typeface="Times New Roman" panose="02020603050405020304" pitchFamily="18" charset="0"/>
              </a:rPr>
              <a:t>比赛期望的分数为</a:t>
            </a:r>
            <a:r>
              <a:rPr lang="en-US" altLang="zh-CN" sz="1800" dirty="0">
                <a:latin typeface="SimHei" panose="02010609060101010101" pitchFamily="49" charset="-122"/>
                <a:ea typeface="SimHei" panose="02010609060101010101" pitchFamily="49" charset="-122"/>
                <a:cs typeface="Times New Roman" panose="02020603050405020304" pitchFamily="18" charset="0"/>
              </a:rPr>
              <a:t>8.0</a:t>
            </a:r>
            <a:r>
              <a:rPr lang="zh-CN" altLang="en-US" sz="1800" dirty="0">
                <a:latin typeface="SimHei" panose="02010609060101010101" pitchFamily="49" charset="-122"/>
                <a:ea typeface="SimHei" panose="02010609060101010101" pitchFamily="49" charset="-122"/>
                <a:cs typeface="Times New Roman" panose="02020603050405020304" pitchFamily="18" charset="0"/>
              </a:rPr>
              <a:t>以上。</a:t>
            </a:r>
            <a:endParaRPr lang="en-GB" sz="1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10638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heir future in your hands"/>
          <p:cNvPicPr>
            <a:picLocks noChangeAspect="1" noChangeArrowheads="1"/>
          </p:cNvPicPr>
          <p:nvPr/>
        </p:nvPicPr>
        <p:blipFill rotWithShape="1">
          <a:blip r:embed="rId2">
            <a:extLst>
              <a:ext uri="{28A0092B-C50C-407E-A947-70E740481C1C}">
                <a14:useLocalDpi xmlns:a14="http://schemas.microsoft.com/office/drawing/2010/main" val="0"/>
              </a:ext>
            </a:extLst>
          </a:blip>
          <a:srcRect b="13247"/>
          <a:stretch/>
        </p:blipFill>
        <p:spPr bwMode="auto">
          <a:xfrm>
            <a:off x="348520" y="1019873"/>
            <a:ext cx="5905500" cy="33052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569416" y="1722253"/>
            <a:ext cx="2307826" cy="2006478"/>
            <a:chOff x="6569416" y="1722253"/>
            <a:chExt cx="2307826" cy="2006478"/>
          </a:xfrm>
        </p:grpSpPr>
        <p:pic>
          <p:nvPicPr>
            <p:cNvPr id="3076" name="Picture 4" descr="Image result for hand on a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416" y="1722253"/>
              <a:ext cx="2307826" cy="15385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05074" y="3328621"/>
              <a:ext cx="2236510" cy="400110"/>
            </a:xfrm>
            <a:prstGeom prst="rect">
              <a:avLst/>
            </a:prstGeom>
            <a:noFill/>
          </p:spPr>
          <p:txBody>
            <a:bodyPr wrap="none" rtlCol="0">
              <a:spAutoFit/>
            </a:bodyPr>
            <a:lstStyle/>
            <a:p>
              <a:pPr algn="ctr"/>
              <a:r>
                <a:rPr lang="zh-CN" altLang="en-US" sz="2000" dirty="0">
                  <a:latin typeface="Arial" panose="020B0604020202020204" pitchFamily="34" charset="0"/>
                  <a:cs typeface="Arial" panose="020B0604020202020204" pitchFamily="34" charset="0"/>
                </a:rPr>
                <a:t>未来在你们的手中</a:t>
              </a:r>
              <a:endParaRPr lang="en-GB" sz="2000" dirty="0">
                <a:latin typeface="Arial" panose="020B0604020202020204" pitchFamily="34" charset="0"/>
                <a:cs typeface="Arial" panose="020B0604020202020204" pitchFamily="34" charset="0"/>
              </a:endParaRPr>
            </a:p>
          </p:txBody>
        </p:sp>
      </p:grpSp>
      <p:sp>
        <p:nvSpPr>
          <p:cNvPr id="2" name="文本框 1">
            <a:extLst>
              <a:ext uri="{FF2B5EF4-FFF2-40B4-BE49-F238E27FC236}">
                <a16:creationId xmlns:a16="http://schemas.microsoft.com/office/drawing/2014/main" id="{4946A84F-EDBB-415D-B125-04F1BE8CC46F}"/>
              </a:ext>
            </a:extLst>
          </p:cNvPr>
          <p:cNvSpPr txBox="1"/>
          <p:nvPr/>
        </p:nvSpPr>
        <p:spPr>
          <a:xfrm>
            <a:off x="976093" y="1413071"/>
            <a:ext cx="5001490" cy="553998"/>
          </a:xfrm>
          <a:prstGeom prst="rect">
            <a:avLst/>
          </a:prstGeom>
          <a:noFill/>
        </p:spPr>
        <p:txBody>
          <a:bodyPr wrap="square" rtlCol="0">
            <a:spAutoFit/>
          </a:bodyPr>
          <a:lstStyle/>
          <a:p>
            <a:pPr algn="ctr"/>
            <a:r>
              <a:rPr lang="zh-CN" altLang="en-US" dirty="0">
                <a:solidFill>
                  <a:schemeClr val="bg1"/>
                </a:solidFill>
              </a:rPr>
              <a:t>往事无法改变，但未来仍由你掌控。</a:t>
            </a:r>
            <a:endParaRPr lang="en-US" altLang="zh-CN" dirty="0">
              <a:solidFill>
                <a:schemeClr val="bg1"/>
              </a:solidFill>
            </a:endParaRPr>
          </a:p>
          <a:p>
            <a:pPr algn="ctr"/>
            <a:r>
              <a:rPr lang="zh-CN" altLang="en-US" dirty="0">
                <a:solidFill>
                  <a:schemeClr val="bg1"/>
                </a:solidFill>
              </a:rPr>
              <a:t>佚名</a:t>
            </a:r>
          </a:p>
        </p:txBody>
      </p:sp>
    </p:spTree>
    <p:extLst>
      <p:ext uri="{BB962C8B-B14F-4D97-AF65-F5344CB8AC3E}">
        <p14:creationId xmlns:p14="http://schemas.microsoft.com/office/powerpoint/2010/main" val="57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100012"/>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lgn="l" eaLnBrk="1" hangingPunct="1"/>
            <a:r>
              <a:rPr lang="zh-CN" altLang="en-US" sz="2800" b="1" dirty="0">
                <a:solidFill>
                  <a:schemeClr val="bg1"/>
                </a:solidFill>
              </a:rPr>
              <a:t>评估指南</a:t>
            </a:r>
            <a:endParaRPr lang="en-GB" altLang="en-US" sz="2800" b="1" dirty="0">
              <a:solidFill>
                <a:schemeClr val="bg1"/>
              </a:solidFill>
            </a:endParaRPr>
          </a:p>
        </p:txBody>
      </p:sp>
      <p:sp>
        <p:nvSpPr>
          <p:cNvPr id="9219" name="Rectangle 3"/>
          <p:cNvSpPr>
            <a:spLocks noGrp="1" noChangeArrowheads="1"/>
          </p:cNvSpPr>
          <p:nvPr>
            <p:ph type="body" idx="4294967295"/>
          </p:nvPr>
        </p:nvSpPr>
        <p:spPr bwMode="auto">
          <a:xfrm>
            <a:off x="444617" y="857250"/>
            <a:ext cx="8439325" cy="33940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eaLnBrk="1" hangingPunct="1">
              <a:buFont typeface="Arial" charset="0"/>
              <a:buNone/>
              <a:defRPr/>
            </a:pPr>
            <a:r>
              <a:rPr lang="zh-CN" altLang="en-US" sz="2400" b="1" dirty="0">
                <a:latin typeface="Arial" panose="020B0604020202020204" pitchFamily="34" charset="0"/>
                <a:cs typeface="Arial" panose="020B0604020202020204" pitchFamily="34" charset="0"/>
              </a:rPr>
              <a:t>分组训练</a:t>
            </a:r>
            <a:endParaRPr lang="en-GB" sz="2400" b="1" dirty="0">
              <a:latin typeface="Arial" panose="020B0604020202020204" pitchFamily="34" charset="0"/>
              <a:cs typeface="Arial" panose="020B0604020202020204" pitchFamily="34" charset="0"/>
            </a:endParaRPr>
          </a:p>
          <a:p>
            <a:pPr eaLnBrk="1" hangingPunct="1">
              <a:buFont typeface="Arial" charset="0"/>
              <a:buNone/>
              <a:defRPr/>
            </a:pPr>
            <a:r>
              <a:rPr lang="en-US" altLang="zh-CN" sz="2400" dirty="0">
                <a:latin typeface="Arial" panose="020B0604020202020204" pitchFamily="34" charset="0"/>
                <a:cs typeface="Arial" panose="020B0604020202020204" pitchFamily="34" charset="0"/>
              </a:rPr>
              <a:t>	</a:t>
            </a:r>
            <a:r>
              <a:rPr lang="zh-CN" altLang="en-US" sz="2400" dirty="0">
                <a:latin typeface="Arial" panose="020B0604020202020204" pitchFamily="34" charset="0"/>
                <a:cs typeface="Arial" panose="020B0604020202020204" pitchFamily="34" charset="0"/>
              </a:rPr>
              <a:t>在你的小组中，谈谈你作为亚足联裁判评估员对亚足联裁判评估指南的理解是什么？</a:t>
            </a:r>
            <a:endParaRPr lang="en-GB" sz="2400" dirty="0">
              <a:latin typeface="Arial" panose="020B0604020202020204" pitchFamily="34" charset="0"/>
              <a:cs typeface="Arial" panose="020B0604020202020204" pitchFamily="34" charset="0"/>
            </a:endParaRPr>
          </a:p>
          <a:p>
            <a:pPr marL="0">
              <a:buNone/>
              <a:defRPr/>
            </a:pPr>
            <a:r>
              <a:rPr lang="en-GB" sz="2400" dirty="0">
                <a:latin typeface="Arial" panose="020B0604020202020204" pitchFamily="34" charset="0"/>
                <a:cs typeface="Arial" panose="020B0604020202020204" pitchFamily="34" charset="0"/>
              </a:rPr>
              <a:t>				</a:t>
            </a:r>
            <a:r>
              <a:rPr lang="zh-CN" altLang="en-US" sz="2400" b="1" dirty="0">
                <a:latin typeface="Arial" panose="020B0604020202020204" pitchFamily="34" charset="0"/>
                <a:cs typeface="Arial" panose="020B0604020202020204" pitchFamily="34" charset="0"/>
              </a:rPr>
              <a:t>第一组</a:t>
            </a:r>
            <a:r>
              <a:rPr lang="en-GB" sz="2400" b="1" dirty="0">
                <a:latin typeface="Arial" panose="020B0604020202020204" pitchFamily="34" charset="0"/>
                <a:cs typeface="Arial" panose="020B0604020202020204" pitchFamily="34" charset="0"/>
              </a:rPr>
              <a:t>			</a:t>
            </a:r>
            <a:r>
              <a:rPr lang="zh-CN" altLang="en-US" sz="2400" b="1" dirty="0">
                <a:latin typeface="Arial" panose="020B0604020202020204" pitchFamily="34" charset="0"/>
                <a:cs typeface="Arial" panose="020B0604020202020204" pitchFamily="34" charset="0"/>
              </a:rPr>
              <a:t>第二组</a:t>
            </a:r>
            <a:endParaRPr lang="en-GB" sz="2400" b="1" dirty="0">
              <a:latin typeface="Arial" panose="020B0604020202020204" pitchFamily="34" charset="0"/>
              <a:cs typeface="Arial" panose="020B0604020202020204" pitchFamily="34" charset="0"/>
            </a:endParaRPr>
          </a:p>
          <a:p>
            <a:pPr marL="0">
              <a:buNone/>
              <a:defRPr/>
            </a:pPr>
            <a:r>
              <a:rPr lang="en-GB" sz="2400" dirty="0">
                <a:latin typeface="Arial" panose="020B0604020202020204" pitchFamily="34" charset="0"/>
                <a:cs typeface="Arial" panose="020B0604020202020204" pitchFamily="34" charset="0"/>
              </a:rPr>
              <a:t>				10.0 – 9.0		7.5 – 7.9</a:t>
            </a:r>
          </a:p>
          <a:p>
            <a:pPr marL="0">
              <a:buNone/>
              <a:defRPr/>
            </a:pPr>
            <a:r>
              <a:rPr lang="en-GB" sz="2400" dirty="0">
                <a:latin typeface="Arial" panose="020B0604020202020204" pitchFamily="34" charset="0"/>
                <a:cs typeface="Arial" panose="020B0604020202020204" pitchFamily="34" charset="0"/>
              </a:rPr>
              <a:t>				8.5 – 8.9		7.0 – 7.4</a:t>
            </a:r>
          </a:p>
          <a:p>
            <a:pPr marL="0">
              <a:buNone/>
              <a:defRPr/>
            </a:pPr>
            <a:r>
              <a:rPr lang="en-GB" sz="2400" dirty="0">
                <a:latin typeface="Arial" panose="020B0604020202020204" pitchFamily="34" charset="0"/>
                <a:cs typeface="Arial" panose="020B0604020202020204" pitchFamily="34" charset="0"/>
              </a:rPr>
              <a:t>				8.0 – 8.4		6.5 – 6.9</a:t>
            </a:r>
          </a:p>
          <a:p>
            <a:pPr marL="0">
              <a:buNone/>
              <a:defRPr/>
            </a:pPr>
            <a:endParaRPr lang="en-GB" sz="2400" dirty="0">
              <a:latin typeface="Arial" panose="020B0604020202020204" pitchFamily="34" charset="0"/>
              <a:cs typeface="Arial" panose="020B0604020202020204" pitchFamily="34" charset="0"/>
            </a:endParaRPr>
          </a:p>
          <a:p>
            <a:pPr marL="0">
              <a:buNone/>
              <a:defRPr/>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975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idx="4294967295"/>
          </p:nvPr>
        </p:nvSpPr>
        <p:spPr bwMode="auto">
          <a:xfrm>
            <a:off x="369115" y="96007"/>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3200" b="1" dirty="0"/>
              <a:t>评估指南</a:t>
            </a:r>
            <a:endParaRPr lang="en-GB" altLang="en-US" sz="3200" b="1"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77439536"/>
              </p:ext>
            </p:extLst>
          </p:nvPr>
        </p:nvGraphicFramePr>
        <p:xfrm>
          <a:off x="852519" y="953257"/>
          <a:ext cx="7438962" cy="3887344"/>
        </p:xfrm>
        <a:graphic>
          <a:graphicData uri="http://schemas.openxmlformats.org/drawingml/2006/table">
            <a:tbl>
              <a:tblPr>
                <a:tableStyleId>{5C22544A-7EE6-4342-B048-85BDC9FD1C3A}</a:tableStyleId>
              </a:tblPr>
              <a:tblGrid>
                <a:gridCol w="1236340">
                  <a:extLst>
                    <a:ext uri="{9D8B030D-6E8A-4147-A177-3AD203B41FA5}">
                      <a16:colId xmlns:a16="http://schemas.microsoft.com/office/drawing/2014/main" val="20000"/>
                    </a:ext>
                  </a:extLst>
                </a:gridCol>
                <a:gridCol w="6202622">
                  <a:extLst>
                    <a:ext uri="{9D8B030D-6E8A-4147-A177-3AD203B41FA5}">
                      <a16:colId xmlns:a16="http://schemas.microsoft.com/office/drawing/2014/main" val="20001"/>
                    </a:ext>
                  </a:extLst>
                </a:gridCol>
              </a:tblGrid>
              <a:tr h="238762">
                <a:tc>
                  <a:txBody>
                    <a:bodyPr/>
                    <a:lstStyle/>
                    <a:p>
                      <a:pPr algn="ctr">
                        <a:spcBef>
                          <a:spcPts val="100"/>
                        </a:spcBef>
                        <a:spcAft>
                          <a:spcPts val="0"/>
                        </a:spcAft>
                      </a:pPr>
                      <a:r>
                        <a:rPr lang="zh-CN" altLang="en-US" sz="1600" dirty="0">
                          <a:effectLst/>
                          <a:latin typeface="SimHei" panose="02010609060101010101" pitchFamily="49" charset="-122"/>
                          <a:ea typeface="SimHei" panose="02010609060101010101" pitchFamily="49" charset="-122"/>
                        </a:rPr>
                        <a:t>分数</a:t>
                      </a:r>
                      <a:endParaRPr lang="en-GB" sz="1400" dirty="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ctr">
                        <a:spcBef>
                          <a:spcPts val="100"/>
                        </a:spcBef>
                        <a:spcAft>
                          <a:spcPts val="0"/>
                        </a:spcAft>
                      </a:pPr>
                      <a:r>
                        <a:rPr lang="zh-CN" altLang="en-US" sz="1400" dirty="0">
                          <a:effectLst/>
                          <a:latin typeface="SimHei" panose="02010609060101010101" pitchFamily="49" charset="-122"/>
                          <a:ea typeface="SimHei" panose="02010609060101010101" pitchFamily="49" charset="-122"/>
                          <a:cs typeface="Times New Roman" panose="02020603050405020304" pitchFamily="18" charset="0"/>
                        </a:rPr>
                        <a:t>描述</a:t>
                      </a:r>
                      <a:endParaRPr lang="en-GB" sz="1400" dirty="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extLst>
                  <a:ext uri="{0D108BD9-81ED-4DB2-BD59-A6C34878D82A}">
                    <a16:rowId xmlns:a16="http://schemas.microsoft.com/office/drawing/2014/main" val="10000"/>
                  </a:ext>
                </a:extLst>
              </a:tr>
              <a:tr h="651620">
                <a:tc>
                  <a:txBody>
                    <a:bodyPr/>
                    <a:lstStyle/>
                    <a:p>
                      <a:pPr algn="ctr">
                        <a:spcBef>
                          <a:spcPts val="100"/>
                        </a:spcBef>
                        <a:spcAft>
                          <a:spcPts val="0"/>
                        </a:spcAft>
                      </a:pPr>
                      <a:r>
                        <a:rPr lang="en-US" sz="1400" dirty="0">
                          <a:effectLst/>
                          <a:latin typeface="SimHei" panose="02010609060101010101" pitchFamily="49" charset="-122"/>
                          <a:ea typeface="SimHei" panose="02010609060101010101" pitchFamily="49" charset="-122"/>
                        </a:rPr>
                        <a:t>9.0 - 10.0</a:t>
                      </a:r>
                      <a:endParaRPr lang="en-GB" sz="1400" dirty="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于高难度下出色表现</a:t>
                      </a:r>
                    </a:p>
                  </a:txBody>
                  <a:tcPr marL="0" marR="0" marT="0" marB="0" anchor="ctr"/>
                </a:tc>
                <a:extLst>
                  <a:ext uri="{0D108BD9-81ED-4DB2-BD59-A6C34878D82A}">
                    <a16:rowId xmlns:a16="http://schemas.microsoft.com/office/drawing/2014/main" val="10001"/>
                  </a:ext>
                </a:extLst>
              </a:tr>
              <a:tr h="208916">
                <a:tc rowSpan="2">
                  <a:txBody>
                    <a:bodyPr/>
                    <a:lstStyle/>
                    <a:p>
                      <a:pPr algn="ctr">
                        <a:spcBef>
                          <a:spcPts val="100"/>
                        </a:spcBef>
                        <a:spcAft>
                          <a:spcPts val="0"/>
                        </a:spcAft>
                      </a:pPr>
                      <a:r>
                        <a:rPr lang="en-US" sz="1400">
                          <a:effectLst/>
                          <a:latin typeface="SimHei" panose="02010609060101010101" pitchFamily="49" charset="-122"/>
                          <a:ea typeface="SimHei" panose="02010609060101010101" pitchFamily="49" charset="-122"/>
                        </a:rPr>
                        <a:t>8.5 – 8.9</a:t>
                      </a:r>
                      <a:endParaRPr lang="en-GB" sz="140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于中等难度下出色表现</a:t>
                      </a:r>
                    </a:p>
                  </a:txBody>
                  <a:tcPr marL="0" marR="0" marT="0" marB="0" anchor="ctr"/>
                </a:tc>
                <a:extLst>
                  <a:ext uri="{0D108BD9-81ED-4DB2-BD59-A6C34878D82A}">
                    <a16:rowId xmlns:a16="http://schemas.microsoft.com/office/drawing/2014/main" val="10002"/>
                  </a:ext>
                </a:extLst>
              </a:tr>
              <a:tr h="389922">
                <a:tc vMerge="1">
                  <a:txBody>
                    <a:bodyPr/>
                    <a:lstStyle/>
                    <a:p>
                      <a:endParaRPr lang="en-GB"/>
                    </a:p>
                  </a:txBody>
                  <a:tcP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于高难度下好的表现</a:t>
                      </a:r>
                    </a:p>
                  </a:txBody>
                  <a:tcPr marL="0" marR="0" marT="0" marB="0" anchor="ctr"/>
                </a:tc>
                <a:extLst>
                  <a:ext uri="{0D108BD9-81ED-4DB2-BD59-A6C34878D82A}">
                    <a16:rowId xmlns:a16="http://schemas.microsoft.com/office/drawing/2014/main" val="10003"/>
                  </a:ext>
                </a:extLst>
              </a:tr>
              <a:tr h="388594">
                <a:tc rowSpan="2">
                  <a:txBody>
                    <a:bodyPr/>
                    <a:lstStyle/>
                    <a:p>
                      <a:pPr algn="ctr">
                        <a:spcBef>
                          <a:spcPts val="100"/>
                        </a:spcBef>
                        <a:spcAft>
                          <a:spcPts val="0"/>
                        </a:spcAft>
                      </a:pPr>
                      <a:r>
                        <a:rPr lang="en-US" sz="1400" u="sng" dirty="0">
                          <a:effectLst/>
                          <a:latin typeface="SimHei" panose="02010609060101010101" pitchFamily="49" charset="-122"/>
                          <a:ea typeface="SimHei" panose="02010609060101010101" pitchFamily="49" charset="-122"/>
                        </a:rPr>
                        <a:t>8.0 – 8.4</a:t>
                      </a:r>
                      <a:endParaRPr lang="en-GB" sz="1400" dirty="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于低难度下出色表现</a:t>
                      </a:r>
                    </a:p>
                  </a:txBody>
                  <a:tcPr marL="0" marR="0" marT="0" marB="0" anchor="ctr"/>
                </a:tc>
                <a:extLst>
                  <a:ext uri="{0D108BD9-81ED-4DB2-BD59-A6C34878D82A}">
                    <a16:rowId xmlns:a16="http://schemas.microsoft.com/office/drawing/2014/main" val="10004"/>
                  </a:ext>
                </a:extLst>
              </a:tr>
              <a:tr h="396561">
                <a:tc vMerge="1">
                  <a:txBody>
                    <a:bodyPr/>
                    <a:lstStyle/>
                    <a:p>
                      <a:endParaRPr lang="en-GB"/>
                    </a:p>
                  </a:txBody>
                  <a:tcP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于中等难度下好的表现</a:t>
                      </a:r>
                    </a:p>
                  </a:txBody>
                  <a:tcPr marL="0" marR="0" marT="0" marB="0" anchor="ctr"/>
                </a:tc>
                <a:extLst>
                  <a:ext uri="{0D108BD9-81ED-4DB2-BD59-A6C34878D82A}">
                    <a16:rowId xmlns:a16="http://schemas.microsoft.com/office/drawing/2014/main" val="10005"/>
                  </a:ext>
                </a:extLst>
              </a:tr>
              <a:tr h="392135">
                <a:tc rowSpan="2">
                  <a:txBody>
                    <a:bodyPr/>
                    <a:lstStyle/>
                    <a:p>
                      <a:pPr algn="ctr">
                        <a:spcBef>
                          <a:spcPts val="100"/>
                        </a:spcBef>
                        <a:spcAft>
                          <a:spcPts val="0"/>
                        </a:spcAft>
                      </a:pPr>
                      <a:r>
                        <a:rPr lang="en-US" sz="1400">
                          <a:effectLst/>
                          <a:latin typeface="SimHei" panose="02010609060101010101" pitchFamily="49" charset="-122"/>
                          <a:ea typeface="SimHei" panose="02010609060101010101" pitchFamily="49" charset="-122"/>
                        </a:rPr>
                        <a:t>7.5 – 7.9</a:t>
                      </a:r>
                      <a:endParaRPr lang="en-GB" sz="140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于低难度下好的表现</a:t>
                      </a:r>
                    </a:p>
                  </a:txBody>
                  <a:tcPr marL="0" marR="0" marT="0" marB="0" anchor="ctr"/>
                </a:tc>
                <a:extLst>
                  <a:ext uri="{0D108BD9-81ED-4DB2-BD59-A6C34878D82A}">
                    <a16:rowId xmlns:a16="http://schemas.microsoft.com/office/drawing/2014/main" val="10006"/>
                  </a:ext>
                </a:extLst>
              </a:tr>
              <a:tr h="387710">
                <a:tc vMerge="1">
                  <a:txBody>
                    <a:bodyPr/>
                    <a:lstStyle/>
                    <a:p>
                      <a:endParaRPr lang="en-GB"/>
                    </a:p>
                  </a:txBody>
                  <a:tcP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高、中难度下满意表现</a:t>
                      </a:r>
                    </a:p>
                  </a:txBody>
                  <a:tcPr marL="0" marR="0" marT="0" marB="0" anchor="ctr"/>
                </a:tc>
                <a:extLst>
                  <a:ext uri="{0D108BD9-81ED-4DB2-BD59-A6C34878D82A}">
                    <a16:rowId xmlns:a16="http://schemas.microsoft.com/office/drawing/2014/main" val="10007"/>
                  </a:ext>
                </a:extLst>
              </a:tr>
              <a:tr h="395676">
                <a:tc>
                  <a:txBody>
                    <a:bodyPr/>
                    <a:lstStyle/>
                    <a:p>
                      <a:pPr algn="ctr">
                        <a:spcBef>
                          <a:spcPts val="100"/>
                        </a:spcBef>
                        <a:spcAft>
                          <a:spcPts val="0"/>
                        </a:spcAft>
                      </a:pPr>
                      <a:r>
                        <a:rPr lang="en-US" sz="1400">
                          <a:effectLst/>
                          <a:latin typeface="SimHei" panose="02010609060101010101" pitchFamily="49" charset="-122"/>
                          <a:ea typeface="SimHei" panose="02010609060101010101" pitchFamily="49" charset="-122"/>
                        </a:rPr>
                        <a:t>7.0 -  7.4</a:t>
                      </a:r>
                      <a:endParaRPr lang="en-GB" sz="140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a:solidFill>
                            <a:srgbClr val="000000"/>
                          </a:solidFill>
                          <a:effectLst/>
                          <a:latin typeface="SimHei" panose="02010609060101010101" pitchFamily="49" charset="-122"/>
                          <a:ea typeface="SimHei" panose="02010609060101010101" pitchFamily="49" charset="-122"/>
                        </a:rPr>
                        <a:t>低难度下满意表现</a:t>
                      </a:r>
                    </a:p>
                  </a:txBody>
                  <a:tcPr marL="0" marR="0" marT="0" marB="0" anchor="ctr"/>
                </a:tc>
                <a:extLst>
                  <a:ext uri="{0D108BD9-81ED-4DB2-BD59-A6C34878D82A}">
                    <a16:rowId xmlns:a16="http://schemas.microsoft.com/office/drawing/2014/main" val="10008"/>
                  </a:ext>
                </a:extLst>
              </a:tr>
              <a:tr h="397446">
                <a:tc>
                  <a:txBody>
                    <a:bodyPr/>
                    <a:lstStyle/>
                    <a:p>
                      <a:pPr algn="ctr">
                        <a:spcBef>
                          <a:spcPts val="100"/>
                        </a:spcBef>
                        <a:spcAft>
                          <a:spcPts val="0"/>
                        </a:spcAft>
                      </a:pPr>
                      <a:r>
                        <a:rPr lang="en-US" sz="1400" dirty="0">
                          <a:effectLst/>
                          <a:latin typeface="SimHei" panose="02010609060101010101" pitchFamily="49" charset="-122"/>
                          <a:ea typeface="SimHei" panose="02010609060101010101" pitchFamily="49" charset="-122"/>
                        </a:rPr>
                        <a:t>6.5 – 6.9</a:t>
                      </a:r>
                      <a:endParaRPr lang="en-GB" sz="1400" dirty="0">
                        <a:effectLst/>
                        <a:latin typeface="SimHei" panose="02010609060101010101" pitchFamily="49" charset="-122"/>
                        <a:ea typeface="SimHei" panose="02010609060101010101" pitchFamily="49" charset="-122"/>
                        <a:cs typeface="Times New Roman" panose="02020603050405020304" pitchFamily="18" charset="0"/>
                      </a:endParaRPr>
                    </a:p>
                  </a:txBody>
                  <a:tcPr marL="52142" marR="52142" marT="0" marB="0" anchor="ctr"/>
                </a:tc>
                <a:tc>
                  <a:txBody>
                    <a:bodyPr/>
                    <a:lstStyle/>
                    <a:p>
                      <a:pPr algn="l" fontAlgn="ctr"/>
                      <a:r>
                        <a:rPr lang="zh-CN" altLang="en-US" sz="1600" b="0" i="0" u="none" strike="noStrike" dirty="0">
                          <a:solidFill>
                            <a:srgbClr val="000000"/>
                          </a:solidFill>
                          <a:effectLst/>
                          <a:latin typeface="SimHei" panose="02010609060101010101" pitchFamily="49" charset="-122"/>
                          <a:ea typeface="SimHei" panose="02010609060101010101" pitchFamily="49" charset="-122"/>
                        </a:rPr>
                        <a:t>任何难度下不好的表现</a:t>
                      </a:r>
                    </a:p>
                  </a:txBody>
                  <a:tcPr marL="0" marR="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2788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369115" y="97803"/>
            <a:ext cx="8229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sz="3200" b="1" dirty="0">
                <a:solidFill>
                  <a:schemeClr val="bg1"/>
                </a:solidFill>
              </a:rPr>
              <a:t>评估指南</a:t>
            </a:r>
            <a:endParaRPr lang="en-GB" altLang="en-US" sz="3200" b="1" dirty="0">
              <a:solidFill>
                <a:schemeClr val="bg1"/>
              </a:solidFill>
            </a:endParaRPr>
          </a:p>
        </p:txBody>
      </p:sp>
      <p:sp>
        <p:nvSpPr>
          <p:cNvPr id="3" name="TextBox 2"/>
          <p:cNvSpPr txBox="1"/>
          <p:nvPr/>
        </p:nvSpPr>
        <p:spPr>
          <a:xfrm>
            <a:off x="369115" y="1139021"/>
            <a:ext cx="8375902" cy="461665"/>
          </a:xfrm>
          <a:prstGeom prst="rect">
            <a:avLst/>
          </a:prstGeom>
          <a:noFill/>
        </p:spPr>
        <p:txBody>
          <a:bodyPr wrap="square" rtlCol="0">
            <a:spAutoFit/>
          </a:bodyPr>
          <a:lstStyle/>
          <a:p>
            <a:r>
              <a:rPr lang="zh-CN" altLang="en-US" sz="2400" dirty="0">
                <a:latin typeface="Arial" panose="020B0604020202020204" pitchFamily="34" charset="0"/>
                <a:cs typeface="Arial" panose="020B0604020202020204" pitchFamily="34" charset="0"/>
              </a:rPr>
              <a:t>谨记，如果有决定影响了比赛结果，最高分是：</a:t>
            </a:r>
            <a:endParaRPr lang="en-GB" sz="2400" dirty="0">
              <a:latin typeface="Arial" panose="020B0604020202020204" pitchFamily="34" charset="0"/>
              <a:cs typeface="Arial" panose="020B0604020202020204" pitchFamily="34" charset="0"/>
            </a:endParaRPr>
          </a:p>
        </p:txBody>
      </p:sp>
      <p:sp>
        <p:nvSpPr>
          <p:cNvPr id="4" name="TextBox 3"/>
          <p:cNvSpPr txBox="1"/>
          <p:nvPr/>
        </p:nvSpPr>
        <p:spPr>
          <a:xfrm>
            <a:off x="6768302" y="1174208"/>
            <a:ext cx="612668" cy="461665"/>
          </a:xfrm>
          <a:prstGeom prst="rect">
            <a:avLst/>
          </a:prstGeom>
          <a:noFill/>
        </p:spPr>
        <p:txBody>
          <a:bodyPr wrap="none" rtlCol="0">
            <a:spAutoFit/>
          </a:bodyPr>
          <a:lstStyle/>
          <a:p>
            <a:r>
              <a:rPr lang="en-GB" sz="2400" b="1" dirty="0">
                <a:solidFill>
                  <a:srgbClr val="FF0000"/>
                </a:solidFill>
                <a:latin typeface="Arial" panose="020B0604020202020204" pitchFamily="34" charset="0"/>
                <a:cs typeface="Arial" panose="020B0604020202020204" pitchFamily="34" charset="0"/>
              </a:rPr>
              <a:t>7.4</a:t>
            </a:r>
          </a:p>
        </p:txBody>
      </p:sp>
      <p:sp>
        <p:nvSpPr>
          <p:cNvPr id="5" name="TextBox 4"/>
          <p:cNvSpPr txBox="1"/>
          <p:nvPr/>
        </p:nvSpPr>
        <p:spPr>
          <a:xfrm>
            <a:off x="1774628" y="2730751"/>
            <a:ext cx="4801314" cy="461665"/>
          </a:xfrm>
          <a:prstGeom prst="rect">
            <a:avLst/>
          </a:prstGeom>
          <a:noFill/>
        </p:spPr>
        <p:txBody>
          <a:bodyPr wrap="none" rtlCol="0">
            <a:spAutoFit/>
          </a:bodyPr>
          <a:lstStyle/>
          <a:p>
            <a:r>
              <a:rPr lang="zh-CN" altLang="en-US" sz="2400" dirty="0"/>
              <a:t>“分数是否反映了写下的文字？”</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1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3200" b="1" dirty="0"/>
              <a:t>评估指南</a:t>
            </a:r>
            <a:endParaRPr lang="en-GB" altLang="en-US" sz="3200" b="1" dirty="0"/>
          </a:p>
        </p:txBody>
      </p:sp>
      <p:graphicFrame>
        <p:nvGraphicFramePr>
          <p:cNvPr id="2" name="Table 1"/>
          <p:cNvGraphicFramePr>
            <a:graphicFrameLocks noGrp="1"/>
          </p:cNvGraphicFramePr>
          <p:nvPr>
            <p:extLst>
              <p:ext uri="{D42A27DB-BD31-4B8C-83A1-F6EECF244321}">
                <p14:modId xmlns:p14="http://schemas.microsoft.com/office/powerpoint/2010/main" val="2446437434"/>
              </p:ext>
            </p:extLst>
          </p:nvPr>
        </p:nvGraphicFramePr>
        <p:xfrm>
          <a:off x="296601" y="1147837"/>
          <a:ext cx="8339598" cy="1480452"/>
        </p:xfrm>
        <a:graphic>
          <a:graphicData uri="http://schemas.openxmlformats.org/drawingml/2006/table">
            <a:tbl>
              <a:tblPr>
                <a:tableStyleId>{5C22544A-7EE6-4342-B048-85BDC9FD1C3A}</a:tableStyleId>
              </a:tblPr>
              <a:tblGrid>
                <a:gridCol w="1510781">
                  <a:extLst>
                    <a:ext uri="{9D8B030D-6E8A-4147-A177-3AD203B41FA5}">
                      <a16:colId xmlns:a16="http://schemas.microsoft.com/office/drawing/2014/main" val="20000"/>
                    </a:ext>
                  </a:extLst>
                </a:gridCol>
                <a:gridCol w="6828817">
                  <a:extLst>
                    <a:ext uri="{9D8B030D-6E8A-4147-A177-3AD203B41FA5}">
                      <a16:colId xmlns:a16="http://schemas.microsoft.com/office/drawing/2014/main" val="20001"/>
                    </a:ext>
                  </a:extLst>
                </a:gridCol>
              </a:tblGrid>
              <a:tr h="169314">
                <a:tc gridSpan="2">
                  <a:txBody>
                    <a:bodyPr/>
                    <a:lstStyle/>
                    <a:p>
                      <a:pPr algn="ctr">
                        <a:spcBef>
                          <a:spcPts val="100"/>
                        </a:spcBef>
                        <a:spcAft>
                          <a:spcPts val="0"/>
                        </a:spcAft>
                      </a:pPr>
                      <a:r>
                        <a:rPr lang="zh-CN" altLang="en-US" sz="2400" cap="all" dirty="0">
                          <a:effectLst/>
                          <a:latin typeface="SimHei" panose="02010609060101010101" pitchFamily="49" charset="-122"/>
                          <a:ea typeface="SimHei" panose="02010609060101010101" pitchFamily="49" charset="-122"/>
                          <a:cs typeface="Arial" panose="020B0604020202020204" pitchFamily="34" charset="0"/>
                        </a:rPr>
                        <a:t>评分</a:t>
                      </a:r>
                      <a:endParaRPr lang="en-GB" sz="2000" dirty="0">
                        <a:effectLst/>
                        <a:latin typeface="SimHei" panose="02010609060101010101" pitchFamily="49" charset="-122"/>
                        <a:ea typeface="SimHei" panose="02010609060101010101" pitchFamily="49" charset="-122"/>
                        <a:cs typeface="Arial" panose="020B0604020202020204" pitchFamily="34" charset="0"/>
                      </a:endParaRPr>
                    </a:p>
                  </a:txBody>
                  <a:tcPr marL="57684" marR="57684" marT="0" marB="0" anchor="ctr"/>
                </a:tc>
                <a:tc hMerge="1">
                  <a:txBody>
                    <a:bodyPr/>
                    <a:lstStyle/>
                    <a:p>
                      <a:endParaRPr lang="en-GB"/>
                    </a:p>
                  </a:txBody>
                  <a:tcPr/>
                </a:tc>
                <a:extLst>
                  <a:ext uri="{0D108BD9-81ED-4DB2-BD59-A6C34878D82A}">
                    <a16:rowId xmlns:a16="http://schemas.microsoft.com/office/drawing/2014/main" val="10000"/>
                  </a:ext>
                </a:extLst>
              </a:tr>
              <a:tr h="270261">
                <a:tc>
                  <a:txBody>
                    <a:bodyPr/>
                    <a:lstStyle/>
                    <a:p>
                      <a:pPr algn="ctr" fontAlgn="ctr"/>
                      <a:r>
                        <a:rPr lang="zh-CN" altLang="en-US" sz="1400" b="0" i="0" u="none" strike="noStrike">
                          <a:solidFill>
                            <a:srgbClr val="000000"/>
                          </a:solidFill>
                          <a:effectLst/>
                          <a:latin typeface="SimHei" panose="02010609060101010101" pitchFamily="49" charset="-122"/>
                          <a:ea typeface="SimHei" panose="02010609060101010101" pitchFamily="49" charset="-122"/>
                        </a:rPr>
                        <a:t>出色</a:t>
                      </a:r>
                    </a:p>
                  </a:txBody>
                  <a:tcPr marL="0" marR="0" marT="0" marB="0" anchor="ctr"/>
                </a:tc>
                <a:tc>
                  <a:txBody>
                    <a:bodyPr/>
                    <a:lstStyle/>
                    <a:p>
                      <a:pPr algn="l" fontAlgn="ctr"/>
                      <a:r>
                        <a:rPr lang="zh-CN" altLang="en-US" sz="1400" b="0" i="0" u="none" strike="noStrike" dirty="0">
                          <a:solidFill>
                            <a:srgbClr val="000000"/>
                          </a:solidFill>
                          <a:effectLst/>
                          <a:latin typeface="SimHei" panose="02010609060101010101" pitchFamily="49" charset="-122"/>
                          <a:ea typeface="SimHei" panose="02010609060101010101" pitchFamily="49" charset="-122"/>
                        </a:rPr>
                        <a:t>十分高效的表现，正确地做出困难和重要的决定</a:t>
                      </a:r>
                    </a:p>
                  </a:txBody>
                  <a:tcPr marL="0" marR="0" marT="0" marB="0" anchor="ctr"/>
                </a:tc>
                <a:extLst>
                  <a:ext uri="{0D108BD9-81ED-4DB2-BD59-A6C34878D82A}">
                    <a16:rowId xmlns:a16="http://schemas.microsoft.com/office/drawing/2014/main" val="10001"/>
                  </a:ext>
                </a:extLst>
              </a:tr>
              <a:tr h="285216">
                <a:tc>
                  <a:txBody>
                    <a:bodyPr/>
                    <a:lstStyle/>
                    <a:p>
                      <a:pPr algn="ctr" fontAlgn="ctr"/>
                      <a:r>
                        <a:rPr lang="zh-CN" altLang="en-US" sz="1400" b="0" i="0" u="none" strike="noStrike">
                          <a:solidFill>
                            <a:srgbClr val="000000"/>
                          </a:solidFill>
                          <a:effectLst/>
                          <a:latin typeface="SimHei" panose="02010609060101010101" pitchFamily="49" charset="-122"/>
                          <a:ea typeface="SimHei" panose="02010609060101010101" pitchFamily="49" charset="-122"/>
                        </a:rPr>
                        <a:t>好</a:t>
                      </a:r>
                    </a:p>
                  </a:txBody>
                  <a:tcPr marL="0" marR="0" marT="0" marB="0" anchor="ctr"/>
                </a:tc>
                <a:tc>
                  <a:txBody>
                    <a:bodyPr/>
                    <a:lstStyle/>
                    <a:p>
                      <a:pPr algn="l" fontAlgn="ctr"/>
                      <a:r>
                        <a:rPr lang="zh-CN" altLang="en-US" sz="1400" b="0" i="0" u="none" strike="noStrike">
                          <a:solidFill>
                            <a:srgbClr val="000000"/>
                          </a:solidFill>
                          <a:effectLst/>
                          <a:latin typeface="SimHei" panose="02010609060101010101" pitchFamily="49" charset="-122"/>
                          <a:ea typeface="SimHei" panose="02010609060101010101" pitchFamily="49" charset="-122"/>
                        </a:rPr>
                        <a:t>高效的表现</a:t>
                      </a:r>
                    </a:p>
                  </a:txBody>
                  <a:tcPr marL="0" marR="0" marT="0" marB="0" anchor="ctr"/>
                </a:tc>
                <a:extLst>
                  <a:ext uri="{0D108BD9-81ED-4DB2-BD59-A6C34878D82A}">
                    <a16:rowId xmlns:a16="http://schemas.microsoft.com/office/drawing/2014/main" val="10002"/>
                  </a:ext>
                </a:extLst>
              </a:tr>
              <a:tr h="281477">
                <a:tc>
                  <a:txBody>
                    <a:bodyPr/>
                    <a:lstStyle/>
                    <a:p>
                      <a:pPr algn="ctr" fontAlgn="ctr"/>
                      <a:r>
                        <a:rPr lang="zh-CN" altLang="en-US" sz="1400" b="0" i="0" u="none" strike="noStrike">
                          <a:solidFill>
                            <a:srgbClr val="000000"/>
                          </a:solidFill>
                          <a:effectLst/>
                          <a:latin typeface="SimHei" panose="02010609060101010101" pitchFamily="49" charset="-122"/>
                          <a:ea typeface="SimHei" panose="02010609060101010101" pitchFamily="49" charset="-122"/>
                        </a:rPr>
                        <a:t>满意</a:t>
                      </a:r>
                    </a:p>
                  </a:txBody>
                  <a:tcPr marL="0" marR="0" marT="0" marB="0" anchor="ctr"/>
                </a:tc>
                <a:tc>
                  <a:txBody>
                    <a:bodyPr/>
                    <a:lstStyle/>
                    <a:p>
                      <a:pPr algn="l" fontAlgn="ctr"/>
                      <a:r>
                        <a:rPr lang="zh-CN" altLang="en-US" sz="1400" b="0" i="0" u="none" strike="noStrike">
                          <a:solidFill>
                            <a:srgbClr val="000000"/>
                          </a:solidFill>
                          <a:effectLst/>
                          <a:latin typeface="SimHei" panose="02010609060101010101" pitchFamily="49" charset="-122"/>
                          <a:ea typeface="SimHei" panose="02010609060101010101" pitchFamily="49" charset="-122"/>
                        </a:rPr>
                        <a:t>亚足联精英裁判预期之下</a:t>
                      </a:r>
                    </a:p>
                  </a:txBody>
                  <a:tcPr marL="0" marR="0" marT="0" marB="0" anchor="ctr"/>
                </a:tc>
                <a:extLst>
                  <a:ext uri="{0D108BD9-81ED-4DB2-BD59-A6C34878D82A}">
                    <a16:rowId xmlns:a16="http://schemas.microsoft.com/office/drawing/2014/main" val="10003"/>
                  </a:ext>
                </a:extLst>
              </a:tr>
              <a:tr h="277738">
                <a:tc>
                  <a:txBody>
                    <a:bodyPr/>
                    <a:lstStyle/>
                    <a:p>
                      <a:pPr algn="ctr" fontAlgn="ctr"/>
                      <a:r>
                        <a:rPr lang="zh-CN" altLang="en-US" sz="1400" b="0" i="0" u="none" strike="noStrike" dirty="0">
                          <a:solidFill>
                            <a:srgbClr val="000000"/>
                          </a:solidFill>
                          <a:effectLst/>
                          <a:latin typeface="SimHei" panose="02010609060101010101" pitchFamily="49" charset="-122"/>
                          <a:ea typeface="SimHei" panose="02010609060101010101" pitchFamily="49" charset="-122"/>
                        </a:rPr>
                        <a:t>不好</a:t>
                      </a:r>
                    </a:p>
                  </a:txBody>
                  <a:tcPr marL="0" marR="0" marT="0" marB="0" anchor="ctr"/>
                </a:tc>
                <a:tc>
                  <a:txBody>
                    <a:bodyPr/>
                    <a:lstStyle/>
                    <a:p>
                      <a:pPr algn="l" fontAlgn="ctr"/>
                      <a:r>
                        <a:rPr lang="zh-CN" altLang="en-US" sz="1400" b="0" i="0" u="none" strike="noStrike" dirty="0">
                          <a:solidFill>
                            <a:srgbClr val="000000"/>
                          </a:solidFill>
                          <a:effectLst/>
                          <a:latin typeface="SimHei" panose="02010609060101010101" pitchFamily="49" charset="-122"/>
                          <a:ea typeface="SimHei" panose="02010609060101010101" pitchFamily="49" charset="-122"/>
                        </a:rPr>
                        <a:t>不尽人意的表现</a:t>
                      </a:r>
                    </a:p>
                  </a:txBody>
                  <a:tcPr marL="0" marR="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44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2800" b="1" dirty="0"/>
              <a:t>评估指南 </a:t>
            </a:r>
            <a:r>
              <a:rPr lang="en-US" altLang="zh-CN" sz="2800" b="1" dirty="0"/>
              <a:t>- </a:t>
            </a:r>
            <a:r>
              <a:rPr lang="zh-CN" altLang="en-US" sz="2800" b="1" dirty="0"/>
              <a:t>难度</a:t>
            </a:r>
            <a:endParaRPr lang="en-GB" altLang="en-US" sz="2800" b="1" dirty="0"/>
          </a:p>
        </p:txBody>
      </p:sp>
      <p:sp>
        <p:nvSpPr>
          <p:cNvPr id="3" name="Rectangle 2"/>
          <p:cNvSpPr/>
          <p:nvPr/>
        </p:nvSpPr>
        <p:spPr>
          <a:xfrm>
            <a:off x="283639" y="1004421"/>
            <a:ext cx="8447713" cy="3518912"/>
          </a:xfrm>
          <a:prstGeom prst="rect">
            <a:avLst/>
          </a:prstGeom>
        </p:spPr>
        <p:txBody>
          <a:bodyPr wrap="square">
            <a:spAutoFit/>
          </a:bodyPr>
          <a:lstStyle/>
          <a:p>
            <a:pPr marL="342900" indent="-342900">
              <a:spcBef>
                <a:spcPts val="100"/>
              </a:spcBef>
              <a:buFont typeface="Arial" panose="020B0604020202020204" pitchFamily="34" charset="0"/>
              <a:buChar char="•"/>
            </a:pPr>
            <a:r>
              <a:rPr lang="zh-CN" altLang="en-US" sz="2400" dirty="0">
                <a:latin typeface="Arial" panose="020B0604020202020204" pitchFamily="34" charset="0"/>
                <a:ea typeface="Times New Roman" panose="02020603050405020304" pitchFamily="18" charset="0"/>
                <a:cs typeface="Times New Roman" panose="02020603050405020304" pitchFamily="18" charset="0"/>
              </a:rPr>
              <a:t>低难度 </a:t>
            </a:r>
            <a:r>
              <a:rPr lang="en-US" altLang="zh-CN" sz="2400" dirty="0">
                <a:latin typeface="Arial" panose="020B0604020202020204" pitchFamily="34" charset="0"/>
                <a:ea typeface="Times New Roman" panose="02020603050405020304" pitchFamily="18" charset="0"/>
                <a:cs typeface="Times New Roman" panose="02020603050405020304" pitchFamily="18" charset="0"/>
              </a:rPr>
              <a:t>– </a:t>
            </a:r>
            <a:r>
              <a:rPr lang="zh-CN" altLang="en-US" sz="2400" dirty="0">
                <a:latin typeface="Arial" panose="020B0604020202020204" pitchFamily="34" charset="0"/>
                <a:ea typeface="Times New Roman" panose="02020603050405020304" pitchFamily="18" charset="0"/>
                <a:cs typeface="Times New Roman" panose="02020603050405020304" pitchFamily="18" charset="0"/>
              </a:rPr>
              <a:t>无法测试裁判员能力</a:t>
            </a:r>
            <a:endParaRPr lang="en-US" altLang="zh-CN" sz="2400" dirty="0">
              <a:latin typeface="Arial" panose="020B0604020202020204" pitchFamily="34" charset="0"/>
              <a:ea typeface="Times New Roman" panose="02020603050405020304" pitchFamily="18" charset="0"/>
              <a:cs typeface="Times New Roman" panose="02020603050405020304" pitchFamily="18"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ea typeface="Times New Roman" panose="02020603050405020304" pitchFamily="18" charset="0"/>
                <a:cs typeface="Times New Roman" panose="02020603050405020304" pitchFamily="18" charset="0"/>
              </a:rPr>
              <a:t>中等难度 </a:t>
            </a:r>
            <a:r>
              <a:rPr lang="en-US" altLang="zh-CN" sz="2400" dirty="0">
                <a:latin typeface="Arial" panose="020B0604020202020204" pitchFamily="34" charset="0"/>
                <a:ea typeface="Times New Roman" panose="02020603050405020304" pitchFamily="18" charset="0"/>
                <a:cs typeface="Times New Roman" panose="02020603050405020304" pitchFamily="18" charset="0"/>
              </a:rPr>
              <a:t>– </a:t>
            </a:r>
            <a:r>
              <a:rPr lang="zh-CN" altLang="en-US" sz="2400" dirty="0">
                <a:latin typeface="Arial" panose="020B0604020202020204" pitchFamily="34" charset="0"/>
                <a:ea typeface="Times New Roman" panose="02020603050405020304" pitchFamily="18" charset="0"/>
                <a:cs typeface="Times New Roman" panose="02020603050405020304" pitchFamily="18" charset="0"/>
              </a:rPr>
              <a:t>对裁判员能力的普通测试</a:t>
            </a:r>
            <a:endParaRPr lang="en-US" altLang="zh-CN" sz="2400" dirty="0">
              <a:latin typeface="Arial" panose="020B0604020202020204" pitchFamily="34" charset="0"/>
              <a:ea typeface="Times New Roman" panose="02020603050405020304" pitchFamily="18" charset="0"/>
              <a:cs typeface="Times New Roman" panose="02020603050405020304" pitchFamily="18"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ea typeface="Times New Roman" panose="02020603050405020304" pitchFamily="18" charset="0"/>
                <a:cs typeface="Times New Roman" panose="02020603050405020304" pitchFamily="18" charset="0"/>
              </a:rPr>
              <a:t>高难度 </a:t>
            </a:r>
            <a:r>
              <a:rPr lang="en-US" altLang="zh-CN" sz="2400" dirty="0">
                <a:latin typeface="Arial" panose="020B0604020202020204" pitchFamily="34" charset="0"/>
                <a:ea typeface="Times New Roman" panose="02020603050405020304" pitchFamily="18" charset="0"/>
                <a:cs typeface="Times New Roman" panose="02020603050405020304" pitchFamily="18" charset="0"/>
              </a:rPr>
              <a:t>– </a:t>
            </a:r>
            <a:r>
              <a:rPr lang="zh-CN" altLang="en-US" sz="2400" dirty="0">
                <a:latin typeface="Arial" panose="020B0604020202020204" pitchFamily="34" charset="0"/>
                <a:ea typeface="Times New Roman" panose="02020603050405020304" pitchFamily="18" charset="0"/>
                <a:cs typeface="Times New Roman" panose="02020603050405020304" pitchFamily="18" charset="0"/>
              </a:rPr>
              <a:t>需要作出许多困难决定</a:t>
            </a:r>
            <a:endParaRPr lang="en-GB" sz="2400" dirty="0">
              <a:latin typeface="Arial" panose="020B0604020202020204" pitchFamily="34" charset="0"/>
              <a:ea typeface="Times New Roman" panose="02020603050405020304" pitchFamily="18" charset="0"/>
              <a:cs typeface="Times New Roman" panose="02020603050405020304" pitchFamily="18" charset="0"/>
            </a:endParaRPr>
          </a:p>
          <a:p>
            <a:pPr>
              <a:spcBef>
                <a:spcPts val="100"/>
              </a:spcBef>
            </a:pPr>
            <a:endParaRPr lang="en-GB" sz="2400" dirty="0"/>
          </a:p>
          <a:p>
            <a:pPr>
              <a:spcBef>
                <a:spcPts val="100"/>
              </a:spcBef>
            </a:pPr>
            <a:r>
              <a:rPr lang="zh-CN" altLang="en-US" sz="2400" dirty="0">
                <a:latin typeface="Arial" panose="020B0604020202020204" pitchFamily="34" charset="0"/>
                <a:cs typeface="Times New Roman" panose="02020603050405020304" pitchFamily="18" charset="0"/>
              </a:rPr>
              <a:t>评估员的困难：</a:t>
            </a:r>
            <a:endParaRPr lang="en-US" altLang="zh-CN" sz="2400" dirty="0">
              <a:latin typeface="Arial" panose="020B0604020202020204" pitchFamily="34" charset="0"/>
              <a:cs typeface="Times New Roman" panose="02020603050405020304" pitchFamily="18" charset="0"/>
            </a:endParaRPr>
          </a:p>
          <a:p>
            <a:pPr>
              <a:spcBef>
                <a:spcPts val="100"/>
              </a:spcBef>
            </a:pPr>
            <a:endParaRPr lang="en-GB" sz="2400" dirty="0">
              <a:latin typeface="Arial" panose="020B0604020202020204" pitchFamily="34" charset="0"/>
              <a:cs typeface="Times New Roman" panose="02020603050405020304" pitchFamily="18" charset="0"/>
            </a:endParaRPr>
          </a:p>
          <a:p>
            <a:pPr marL="342900" indent="-342900">
              <a:spcBef>
                <a:spcPts val="100"/>
              </a:spcBef>
              <a:buFont typeface="Arial" panose="020B0604020202020204" pitchFamily="34" charset="0"/>
              <a:buChar char="•"/>
            </a:pPr>
            <a:r>
              <a:rPr lang="zh-CN" altLang="en-US" sz="2400" dirty="0">
                <a:latin typeface="Arial" panose="020B0604020202020204" pitchFamily="34" charset="0"/>
                <a:cs typeface="Times New Roman" panose="02020603050405020304" pitchFamily="18" charset="0"/>
              </a:rPr>
              <a:t>如何描述难度？</a:t>
            </a:r>
            <a:endParaRPr lang="en-GB" sz="2400" dirty="0">
              <a:latin typeface="Arial" panose="020B0604020202020204" pitchFamily="34" charset="0"/>
              <a:cs typeface="Times New Roman" panose="02020603050405020304" pitchFamily="18" charset="0"/>
            </a:endParaRPr>
          </a:p>
          <a:p>
            <a:pPr marL="342900" indent="-342900">
              <a:spcBef>
                <a:spcPts val="100"/>
              </a:spcBef>
              <a:buFont typeface="Arial" panose="020B0604020202020204" pitchFamily="34" charset="0"/>
              <a:buChar char="•"/>
            </a:pPr>
            <a:endParaRPr lang="en-GB" sz="2400" dirty="0">
              <a:latin typeface="Arial" panose="020B0604020202020204" pitchFamily="34" charset="0"/>
              <a:cs typeface="Times New Roman" panose="02020603050405020304" pitchFamily="18" charset="0"/>
            </a:endParaRPr>
          </a:p>
          <a:p>
            <a:pPr algn="ctr">
              <a:spcBef>
                <a:spcPts val="100"/>
              </a:spcBef>
            </a:pPr>
            <a:r>
              <a:rPr lang="en-GB" sz="2400" dirty="0">
                <a:solidFill>
                  <a:srgbClr val="FF0000"/>
                </a:solidFill>
                <a:latin typeface="Arial" panose="020B0604020202020204" pitchFamily="34" charset="0"/>
                <a:cs typeface="Times New Roman" panose="02020603050405020304" pitchFamily="18" charset="0"/>
              </a:rPr>
              <a:t>(</a:t>
            </a:r>
            <a:r>
              <a:rPr lang="zh-CN" altLang="en-US" sz="2400" dirty="0">
                <a:solidFill>
                  <a:srgbClr val="FF0000"/>
                </a:solidFill>
                <a:latin typeface="Arial" panose="020B0604020202020204" pitchFamily="34" charset="0"/>
                <a:cs typeface="Times New Roman" panose="02020603050405020304" pitchFamily="18" charset="0"/>
              </a:rPr>
              <a:t>记住</a:t>
            </a:r>
            <a:r>
              <a:rPr lang="en-US" altLang="zh-CN" sz="2400" dirty="0">
                <a:solidFill>
                  <a:srgbClr val="FF0000"/>
                </a:solidFill>
                <a:latin typeface="Arial" panose="020B0604020202020204" pitchFamily="34" charset="0"/>
                <a:cs typeface="Times New Roman" panose="02020603050405020304" pitchFamily="18" charset="0"/>
              </a:rPr>
              <a:t> – </a:t>
            </a:r>
            <a:r>
              <a:rPr lang="zh-CN" altLang="en-US" sz="2400" dirty="0">
                <a:solidFill>
                  <a:srgbClr val="FF0000"/>
                </a:solidFill>
                <a:latin typeface="Arial" panose="020B0604020202020204" pitchFamily="34" charset="0"/>
                <a:cs typeface="Times New Roman" panose="02020603050405020304" pitchFamily="18" charset="0"/>
              </a:rPr>
              <a:t>你的报告会被不在比赛现场的人阅读</a:t>
            </a:r>
            <a:r>
              <a:rPr lang="en-GB" sz="2400" dirty="0">
                <a:solidFill>
                  <a:srgbClr val="FF0000"/>
                </a:solidFill>
                <a:latin typeface="Arial" panose="020B0604020202020204" pitchFamily="34" charset="0"/>
                <a:cs typeface="Times New Roman" panose="02020603050405020304" pitchFamily="18" charset="0"/>
              </a:rPr>
              <a:t>)</a:t>
            </a:r>
          </a:p>
        </p:txBody>
      </p:sp>
    </p:spTree>
    <p:extLst>
      <p:ext uri="{BB962C8B-B14F-4D97-AF65-F5344CB8AC3E}">
        <p14:creationId xmlns:p14="http://schemas.microsoft.com/office/powerpoint/2010/main" val="83184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bwMode="auto">
          <a:xfrm>
            <a:off x="296601" y="0"/>
            <a:ext cx="6246812"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r>
              <a:rPr lang="zh-CN" altLang="en-US" sz="2800" b="1" dirty="0"/>
              <a:t>评估指南 </a:t>
            </a:r>
            <a:r>
              <a:rPr lang="en-US" altLang="zh-CN" sz="2800" b="1" dirty="0"/>
              <a:t>- </a:t>
            </a:r>
            <a:r>
              <a:rPr lang="zh-CN" altLang="en-US" sz="2800" b="1" dirty="0"/>
              <a:t>难度</a:t>
            </a:r>
            <a:endParaRPr lang="en-GB" altLang="en-US" sz="2800" b="1" dirty="0">
              <a:solidFill>
                <a:schemeClr val="bg1"/>
              </a:solidFill>
            </a:endParaRPr>
          </a:p>
        </p:txBody>
      </p:sp>
      <p:pic>
        <p:nvPicPr>
          <p:cNvPr id="2" name="Picture 1"/>
          <p:cNvPicPr>
            <a:picLocks noChangeAspect="1"/>
          </p:cNvPicPr>
          <p:nvPr/>
        </p:nvPicPr>
        <p:blipFill>
          <a:blip r:embed="rId2"/>
          <a:stretch>
            <a:fillRect/>
          </a:stretch>
        </p:blipFill>
        <p:spPr>
          <a:xfrm>
            <a:off x="296602" y="1171575"/>
            <a:ext cx="4914900" cy="1400175"/>
          </a:xfrm>
          <a:prstGeom prst="rect">
            <a:avLst/>
          </a:prstGeom>
        </p:spPr>
      </p:pic>
      <p:pic>
        <p:nvPicPr>
          <p:cNvPr id="4" name="Picture 3"/>
          <p:cNvPicPr>
            <a:picLocks noChangeAspect="1"/>
          </p:cNvPicPr>
          <p:nvPr/>
        </p:nvPicPr>
        <p:blipFill>
          <a:blip r:embed="rId3"/>
          <a:stretch>
            <a:fillRect/>
          </a:stretch>
        </p:blipFill>
        <p:spPr>
          <a:xfrm>
            <a:off x="296603" y="2786847"/>
            <a:ext cx="8755120" cy="1695450"/>
          </a:xfrm>
          <a:prstGeom prst="rect">
            <a:avLst/>
          </a:prstGeom>
        </p:spPr>
      </p:pic>
      <p:sp>
        <p:nvSpPr>
          <p:cNvPr id="5" name="TextBox 4"/>
          <p:cNvSpPr txBox="1"/>
          <p:nvPr/>
        </p:nvSpPr>
        <p:spPr>
          <a:xfrm>
            <a:off x="2525087" y="861075"/>
            <a:ext cx="1723549" cy="461665"/>
          </a:xfrm>
          <a:prstGeom prst="rect">
            <a:avLst/>
          </a:prstGeom>
          <a:noFill/>
        </p:spPr>
        <p:txBody>
          <a:bodyPr wrap="none" rtlCol="0">
            <a:spAutoFit/>
          </a:bodyPr>
          <a:lstStyle/>
          <a:p>
            <a:r>
              <a:rPr lang="zh-CN" altLang="en-US" sz="2400" dirty="0"/>
              <a:t>一些例子！</a:t>
            </a:r>
            <a:endParaRPr lang="en-GB" sz="2400" dirty="0"/>
          </a:p>
        </p:txBody>
      </p:sp>
      <p:sp>
        <p:nvSpPr>
          <p:cNvPr id="3" name="文本框 2">
            <a:extLst>
              <a:ext uri="{FF2B5EF4-FFF2-40B4-BE49-F238E27FC236}">
                <a16:creationId xmlns:a16="http://schemas.microsoft.com/office/drawing/2014/main" id="{A9D8801A-A021-414D-8E82-EA9C63DB083E}"/>
              </a:ext>
            </a:extLst>
          </p:cNvPr>
          <p:cNvSpPr txBox="1"/>
          <p:nvPr/>
        </p:nvSpPr>
        <p:spPr>
          <a:xfrm>
            <a:off x="4782011" y="884550"/>
            <a:ext cx="3635896" cy="1015663"/>
          </a:xfrm>
          <a:prstGeom prst="rect">
            <a:avLst/>
          </a:prstGeom>
          <a:noFill/>
        </p:spPr>
        <p:txBody>
          <a:bodyPr wrap="square" rtlCol="0">
            <a:spAutoFit/>
          </a:bodyPr>
          <a:lstStyle/>
          <a:p>
            <a:r>
              <a:rPr lang="zh-CN" altLang="en-US" dirty="0"/>
              <a:t>原因：</a:t>
            </a:r>
            <a:endParaRPr lang="en-US" altLang="zh-CN" dirty="0"/>
          </a:p>
          <a:p>
            <a:pPr marL="342900" indent="-342900">
              <a:buAutoNum type="arabicPeriod"/>
            </a:pPr>
            <a:r>
              <a:rPr lang="zh-CN" altLang="en-US" dirty="0"/>
              <a:t>五五开的比赛</a:t>
            </a:r>
            <a:endParaRPr lang="en-US" altLang="zh-CN" dirty="0"/>
          </a:p>
          <a:p>
            <a:pPr marL="342900" indent="-342900">
              <a:buAutoNum type="arabicPeriod"/>
            </a:pPr>
            <a:r>
              <a:rPr lang="zh-CN" altLang="en-US" dirty="0"/>
              <a:t>体能上具有挑战性</a:t>
            </a:r>
            <a:endParaRPr lang="en-US" altLang="zh-CN" dirty="0"/>
          </a:p>
          <a:p>
            <a:pPr marL="342900" indent="-342900">
              <a:buAutoNum type="arabicPeriod"/>
            </a:pPr>
            <a:r>
              <a:rPr lang="zh-CN" altLang="en-US" dirty="0"/>
              <a:t>观众狂热支持主队</a:t>
            </a:r>
          </a:p>
        </p:txBody>
      </p:sp>
      <p:sp>
        <p:nvSpPr>
          <p:cNvPr id="7" name="文本框 6">
            <a:extLst>
              <a:ext uri="{FF2B5EF4-FFF2-40B4-BE49-F238E27FC236}">
                <a16:creationId xmlns:a16="http://schemas.microsoft.com/office/drawing/2014/main" id="{01FBDA2A-ACA4-4BAE-960B-9268FD7B5F2C}"/>
              </a:ext>
            </a:extLst>
          </p:cNvPr>
          <p:cNvSpPr txBox="1"/>
          <p:nvPr/>
        </p:nvSpPr>
        <p:spPr>
          <a:xfrm>
            <a:off x="5343120" y="2279015"/>
            <a:ext cx="3635896" cy="1246495"/>
          </a:xfrm>
          <a:prstGeom prst="rect">
            <a:avLst/>
          </a:prstGeom>
          <a:noFill/>
        </p:spPr>
        <p:txBody>
          <a:bodyPr wrap="square" rtlCol="0">
            <a:spAutoFit/>
          </a:bodyPr>
          <a:lstStyle/>
          <a:p>
            <a:r>
              <a:rPr lang="zh-CN" altLang="en-US" dirty="0"/>
              <a:t>原因：</a:t>
            </a:r>
            <a:endParaRPr lang="en-US" altLang="zh-CN" dirty="0"/>
          </a:p>
          <a:p>
            <a:pPr marL="342900" indent="-342900">
              <a:buAutoNum type="arabicPeriod"/>
            </a:pPr>
            <a:r>
              <a:rPr lang="zh-CN" altLang="en-US" dirty="0"/>
              <a:t>两队水平差不多，比赛节奏快</a:t>
            </a:r>
            <a:endParaRPr lang="en-US" altLang="zh-CN" dirty="0"/>
          </a:p>
          <a:p>
            <a:pPr marL="342900" indent="-342900">
              <a:buAutoNum type="arabicPeriod"/>
            </a:pPr>
            <a:r>
              <a:rPr lang="zh-CN" altLang="en-US" dirty="0"/>
              <a:t>两队都想赢，因为这场比赛对进入亚冠下一轮十分关键</a:t>
            </a:r>
            <a:endParaRPr lang="en-US" altLang="zh-CN" dirty="0"/>
          </a:p>
          <a:p>
            <a:pPr marL="342900" indent="-342900">
              <a:buAutoNum type="arabicPeriod"/>
            </a:pPr>
            <a:r>
              <a:rPr lang="zh-CN" altLang="en-US" dirty="0"/>
              <a:t>有约</a:t>
            </a:r>
            <a:r>
              <a:rPr lang="en-US" altLang="zh-CN" dirty="0"/>
              <a:t>25000</a:t>
            </a:r>
            <a:r>
              <a:rPr lang="zh-CN" altLang="en-US" dirty="0"/>
              <a:t>名观众</a:t>
            </a:r>
          </a:p>
        </p:txBody>
      </p:sp>
    </p:spTree>
    <p:extLst>
      <p:ext uri="{BB962C8B-B14F-4D97-AF65-F5344CB8AC3E}">
        <p14:creationId xmlns:p14="http://schemas.microsoft.com/office/powerpoint/2010/main" val="284210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932b7743-1d10-430b-8d3c-3d36bc87c9e8"/>
</p:tagLst>
</file>

<file path=ppt/theme/theme1.xml><?xml version="1.0" encoding="utf-8"?>
<a:theme xmlns:a="http://schemas.openxmlformats.org/drawingml/2006/main" name="Committe Meeting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1049</Words>
  <Application>Microsoft Office PowerPoint</Application>
  <PresentationFormat>全屏显示(16:9)</PresentationFormat>
  <Paragraphs>145</Paragraphs>
  <Slides>25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黑体</vt:lpstr>
      <vt:lpstr>黑体</vt:lpstr>
      <vt:lpstr>Arial</vt:lpstr>
      <vt:lpstr>Calibri</vt:lpstr>
      <vt:lpstr>Times New Roman</vt:lpstr>
      <vt:lpstr>Committe Meeting Theme</vt:lpstr>
      <vt:lpstr>裁判评估指南</vt:lpstr>
      <vt:lpstr>目标</vt:lpstr>
      <vt:lpstr>PowerPoint 演示文稿</vt:lpstr>
      <vt:lpstr>评估指南</vt:lpstr>
      <vt:lpstr>评估指南</vt:lpstr>
      <vt:lpstr>PowerPoint 演示文稿</vt:lpstr>
      <vt:lpstr>评估指南</vt:lpstr>
      <vt:lpstr>评估指南 - 难度</vt:lpstr>
      <vt:lpstr>评估指南 - 难度</vt:lpstr>
      <vt:lpstr>评估指南 - 难度</vt:lpstr>
      <vt:lpstr>评估指南 - 难度</vt:lpstr>
      <vt:lpstr>评估指南 - 难度</vt:lpstr>
      <vt:lpstr>评估指南 - KMI</vt:lpstr>
      <vt:lpstr>评估指南 - 难度</vt:lpstr>
      <vt:lpstr>评估指南 - 建议</vt:lpstr>
      <vt:lpstr>评估指南 - 建议</vt:lpstr>
      <vt:lpstr>评估指南 - 建议</vt:lpstr>
      <vt:lpstr>评估指南 - 难度</vt:lpstr>
      <vt:lpstr>评估指南 - 难度</vt:lpstr>
      <vt:lpstr>PowerPoint 演示文稿</vt:lpstr>
      <vt:lpstr>总结</vt:lpstr>
      <vt:lpstr>PowerPoint 演示文稿</vt:lpstr>
      <vt:lpstr>PowerPoint 演示文稿</vt:lpstr>
      <vt:lpstr>评估指南</vt:lpstr>
      <vt:lpstr>评估指南</vt:lpstr>
    </vt:vector>
  </TitlesOfParts>
  <Company>afc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&amp; COMMUNICATIONS</dc:title>
  <dc:creator>Tasha Azizam</dc:creator>
  <cp:lastModifiedBy>xm a</cp:lastModifiedBy>
  <cp:revision>100</cp:revision>
  <cp:lastPrinted>2014-07-25T08:47:40Z</cp:lastPrinted>
  <dcterms:created xsi:type="dcterms:W3CDTF">2016-03-25T09:16:06Z</dcterms:created>
  <dcterms:modified xsi:type="dcterms:W3CDTF">2018-03-11T18:04:27Z</dcterms:modified>
</cp:coreProperties>
</file>